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8" r:id="rId2"/>
    <p:sldMasterId id="2147483670" r:id="rId3"/>
    <p:sldMasterId id="2147483666" r:id="rId4"/>
  </p:sldMasterIdLst>
  <p:notesMasterIdLst>
    <p:notesMasterId r:id="rId13"/>
  </p:notesMasterIdLst>
  <p:handoutMasterIdLst>
    <p:handoutMasterId r:id="rId14"/>
  </p:handoutMasterIdLst>
  <p:sldIdLst>
    <p:sldId id="268" r:id="rId5"/>
    <p:sldId id="296" r:id="rId6"/>
    <p:sldId id="304" r:id="rId7"/>
    <p:sldId id="299" r:id="rId8"/>
    <p:sldId id="288" r:id="rId9"/>
    <p:sldId id="303" r:id="rId10"/>
    <p:sldId id="305" r:id="rId11"/>
    <p:sldId id="259" r:id="rId12"/>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6">
          <p15:clr>
            <a:srgbClr val="A4A3A4"/>
          </p15:clr>
        </p15:guide>
        <p15:guide id="2" orient="horz" pos="104">
          <p15:clr>
            <a:srgbClr val="A4A3A4"/>
          </p15:clr>
        </p15:guide>
        <p15:guide id="3" orient="horz" pos="3976">
          <p15:clr>
            <a:srgbClr val="A4A3A4"/>
          </p15:clr>
        </p15:guide>
        <p15:guide id="4" orient="horz" pos="952">
          <p15:clr>
            <a:srgbClr val="A4A3A4"/>
          </p15:clr>
        </p15:guide>
        <p15:guide id="5" pos="367">
          <p15:clr>
            <a:srgbClr val="A4A3A4"/>
          </p15:clr>
        </p15:guide>
        <p15:guide id="6" pos="73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4" autoAdjust="0"/>
    <p:restoredTop sz="92762" autoAdjust="0"/>
  </p:normalViewPr>
  <p:slideViewPr>
    <p:cSldViewPr snapToObjects="1">
      <p:cViewPr varScale="1">
        <p:scale>
          <a:sx n="113" d="100"/>
          <a:sy n="113" d="100"/>
        </p:scale>
        <p:origin x="492" y="96"/>
      </p:cViewPr>
      <p:guideLst>
        <p:guide orient="horz" pos="776"/>
        <p:guide orient="horz" pos="104"/>
        <p:guide orient="horz" pos="3976"/>
        <p:guide orient="horz" pos="952"/>
        <p:guide pos="367"/>
        <p:guide pos="7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3172956000032042"/>
          <c:y val="0.14639074803149649"/>
          <c:w val="0.54067213495566357"/>
          <c:h val="0.70688508858267762"/>
        </c:manualLayout>
      </c:layout>
      <c:barChart>
        <c:barDir val="bar"/>
        <c:grouping val="clustered"/>
        <c:varyColors val="0"/>
        <c:ser>
          <c:idx val="0"/>
          <c:order val="0"/>
          <c:tx>
            <c:strRef>
              <c:f>Sheet1!$B$1</c:f>
              <c:strCache>
                <c:ptCount val="1"/>
                <c:pt idx="0">
                  <c:v>系列 1</c:v>
                </c:pt>
              </c:strCache>
            </c:strRef>
          </c:tx>
          <c:spPr>
            <a:solidFill>
              <a:srgbClr val="35B7C0"/>
            </a:solidFill>
          </c:spPr>
          <c:invertIfNegative val="0"/>
          <c:dPt>
            <c:idx val="5"/>
            <c:invertIfNegative val="0"/>
            <c:bubble3D val="0"/>
            <c:spPr>
              <a:solidFill>
                <a:srgbClr val="C00000"/>
              </a:solidFill>
            </c:spPr>
          </c:dPt>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IBM Power 780 (3.7GHz) 16s   </c:v>
                </c:pt>
                <c:pt idx="1">
                  <c:v>Fujitsu SPARC M10-4S 16s </c:v>
                </c:pt>
                <c:pt idx="2">
                  <c:v>Bull bullion S16 </c:v>
                </c:pt>
                <c:pt idx="3">
                  <c:v>HP Integrity Superdome X  16s</c:v>
                </c:pt>
                <c:pt idx="4">
                  <c:v>SGI UV 300 16s</c:v>
                </c:pt>
                <c:pt idx="5">
                  <c:v>HUAWEI KunLun 9016 16s</c:v>
                </c:pt>
              </c:strCache>
            </c:strRef>
          </c:cat>
          <c:val>
            <c:numRef>
              <c:f>Sheet1!$B$2:$B$7</c:f>
              <c:numCache>
                <c:formatCode>General</c:formatCode>
                <c:ptCount val="6"/>
                <c:pt idx="0">
                  <c:v>6130</c:v>
                </c:pt>
                <c:pt idx="1">
                  <c:v>7050</c:v>
                </c:pt>
                <c:pt idx="2">
                  <c:v>8850</c:v>
                </c:pt>
                <c:pt idx="3">
                  <c:v>9130</c:v>
                </c:pt>
                <c:pt idx="4">
                  <c:v>9140</c:v>
                </c:pt>
                <c:pt idx="5">
                  <c:v>10800</c:v>
                </c:pt>
              </c:numCache>
            </c:numRef>
          </c:val>
        </c:ser>
        <c:dLbls>
          <c:showLegendKey val="0"/>
          <c:showVal val="1"/>
          <c:showCatName val="0"/>
          <c:showSerName val="0"/>
          <c:showPercent val="0"/>
          <c:showBubbleSize val="0"/>
        </c:dLbls>
        <c:gapWidth val="75"/>
        <c:axId val="176235744"/>
        <c:axId val="176236304"/>
      </c:barChart>
      <c:catAx>
        <c:axId val="176235744"/>
        <c:scaling>
          <c:orientation val="minMax"/>
        </c:scaling>
        <c:delete val="0"/>
        <c:axPos val="l"/>
        <c:numFmt formatCode="General" sourceLinked="0"/>
        <c:majorTickMark val="none"/>
        <c:minorTickMark val="none"/>
        <c:tickLblPos val="nextTo"/>
        <c:txPr>
          <a:bodyPr/>
          <a:lstStyle/>
          <a:p>
            <a:pPr>
              <a:defRPr sz="800"/>
            </a:pPr>
            <a:endParaRPr lang="en-US"/>
          </a:p>
        </c:txPr>
        <c:crossAx val="176236304"/>
        <c:crosses val="autoZero"/>
        <c:auto val="1"/>
        <c:lblAlgn val="ctr"/>
        <c:lblOffset val="100"/>
        <c:noMultiLvlLbl val="0"/>
      </c:catAx>
      <c:valAx>
        <c:axId val="176236304"/>
        <c:scaling>
          <c:orientation val="minMax"/>
        </c:scaling>
        <c:delete val="0"/>
        <c:axPos val="b"/>
        <c:numFmt formatCode="General" sourceLinked="1"/>
        <c:majorTickMark val="none"/>
        <c:minorTickMark val="none"/>
        <c:tickLblPos val="nextTo"/>
        <c:txPr>
          <a:bodyPr/>
          <a:lstStyle/>
          <a:p>
            <a:pPr>
              <a:defRPr sz="800"/>
            </a:pPr>
            <a:endParaRPr lang="en-US"/>
          </a:p>
        </c:txPr>
        <c:crossAx val="176235744"/>
        <c:crosses val="autoZero"/>
        <c:crossBetween val="between"/>
      </c:valAx>
    </c:plotArea>
    <c:plotVisOnly val="1"/>
    <c:dispBlanksAs val="gap"/>
    <c:showDLblsOverMax val="0"/>
  </c:chart>
  <c:txPr>
    <a:bodyPr/>
    <a:lstStyle/>
    <a:p>
      <a:pPr>
        <a:defRPr sz="700">
          <a:solidFill>
            <a:schemeClr val="bg1"/>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0.083</cdr:x>
      <cdr:y>0</cdr:y>
    </cdr:from>
    <cdr:to>
      <cdr:x>0.90339</cdr:x>
      <cdr:y>0.12042</cdr:y>
    </cdr:to>
    <cdr:sp macro="" textlink="">
      <cdr:nvSpPr>
        <cdr:cNvPr id="2" name="矩形 1"/>
        <cdr:cNvSpPr/>
      </cdr:nvSpPr>
      <cdr:spPr>
        <a:xfrm xmlns:a="http://schemas.openxmlformats.org/drawingml/2006/main">
          <a:off x="342245" y="0"/>
          <a:ext cx="3382656" cy="253916"/>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zh-CN"/>
          </a:defPPr>
          <a:lvl1pPr algn="l" rtl="0" fontAlgn="base">
            <a:spcBef>
              <a:spcPct val="0"/>
            </a:spcBef>
            <a:spcAft>
              <a:spcPct val="0"/>
            </a:spcAft>
            <a:defRPr kern="1200">
              <a:solidFill>
                <a:srgbClr val="000000"/>
              </a:solidFill>
              <a:latin typeface="Calibri" pitchFamily="34" charset="0"/>
              <a:ea typeface="宋体" pitchFamily="2" charset="-122"/>
              <a:cs typeface="宋体"/>
            </a:defRPr>
          </a:lvl1pPr>
          <a:lvl2pPr marL="456836" algn="l" rtl="0" fontAlgn="base">
            <a:spcBef>
              <a:spcPct val="0"/>
            </a:spcBef>
            <a:spcAft>
              <a:spcPct val="0"/>
            </a:spcAft>
            <a:defRPr kern="1200">
              <a:solidFill>
                <a:srgbClr val="000000"/>
              </a:solidFill>
              <a:latin typeface="Calibri" pitchFamily="34" charset="0"/>
              <a:ea typeface="宋体" pitchFamily="2" charset="-122"/>
              <a:cs typeface="宋体"/>
            </a:defRPr>
          </a:lvl2pPr>
          <a:lvl3pPr marL="913672" algn="l" rtl="0" fontAlgn="base">
            <a:spcBef>
              <a:spcPct val="0"/>
            </a:spcBef>
            <a:spcAft>
              <a:spcPct val="0"/>
            </a:spcAft>
            <a:defRPr kern="1200">
              <a:solidFill>
                <a:srgbClr val="000000"/>
              </a:solidFill>
              <a:latin typeface="Calibri" pitchFamily="34" charset="0"/>
              <a:ea typeface="宋体" pitchFamily="2" charset="-122"/>
              <a:cs typeface="宋体"/>
            </a:defRPr>
          </a:lvl3pPr>
          <a:lvl4pPr marL="1370508" algn="l" rtl="0" fontAlgn="base">
            <a:spcBef>
              <a:spcPct val="0"/>
            </a:spcBef>
            <a:spcAft>
              <a:spcPct val="0"/>
            </a:spcAft>
            <a:defRPr kern="1200">
              <a:solidFill>
                <a:srgbClr val="000000"/>
              </a:solidFill>
              <a:latin typeface="Calibri" pitchFamily="34" charset="0"/>
              <a:ea typeface="宋体" pitchFamily="2" charset="-122"/>
              <a:cs typeface="宋体"/>
            </a:defRPr>
          </a:lvl4pPr>
          <a:lvl5pPr marL="1827344" algn="l" rtl="0" fontAlgn="base">
            <a:spcBef>
              <a:spcPct val="0"/>
            </a:spcBef>
            <a:spcAft>
              <a:spcPct val="0"/>
            </a:spcAft>
            <a:defRPr kern="1200">
              <a:solidFill>
                <a:srgbClr val="000000"/>
              </a:solidFill>
              <a:latin typeface="Calibri" pitchFamily="34" charset="0"/>
              <a:ea typeface="宋体" pitchFamily="2" charset="-122"/>
              <a:cs typeface="宋体"/>
            </a:defRPr>
          </a:lvl5pPr>
          <a:lvl6pPr marL="2284181" algn="l" defTabSz="913672" rtl="0" eaLnBrk="1" latinLnBrk="0" hangingPunct="1">
            <a:defRPr kern="1200">
              <a:solidFill>
                <a:srgbClr val="000000"/>
              </a:solidFill>
              <a:latin typeface="Calibri" pitchFamily="34" charset="0"/>
              <a:ea typeface="宋体" pitchFamily="2" charset="-122"/>
              <a:cs typeface="宋体"/>
            </a:defRPr>
          </a:lvl6pPr>
          <a:lvl7pPr marL="2741016" algn="l" defTabSz="913672" rtl="0" eaLnBrk="1" latinLnBrk="0" hangingPunct="1">
            <a:defRPr kern="1200">
              <a:solidFill>
                <a:srgbClr val="000000"/>
              </a:solidFill>
              <a:latin typeface="Calibri" pitchFamily="34" charset="0"/>
              <a:ea typeface="宋体" pitchFamily="2" charset="-122"/>
              <a:cs typeface="宋体"/>
            </a:defRPr>
          </a:lvl7pPr>
          <a:lvl8pPr marL="3197852" algn="l" defTabSz="913672" rtl="0" eaLnBrk="1" latinLnBrk="0" hangingPunct="1">
            <a:defRPr kern="1200">
              <a:solidFill>
                <a:srgbClr val="000000"/>
              </a:solidFill>
              <a:latin typeface="Calibri" pitchFamily="34" charset="0"/>
              <a:ea typeface="宋体" pitchFamily="2" charset="-122"/>
              <a:cs typeface="宋体"/>
            </a:defRPr>
          </a:lvl8pPr>
          <a:lvl9pPr marL="3654690" algn="l" defTabSz="913672" rtl="0" eaLnBrk="1" latinLnBrk="0" hangingPunct="1">
            <a:defRPr kern="1200">
              <a:solidFill>
                <a:srgbClr val="000000"/>
              </a:solidFill>
              <a:latin typeface="Calibri" pitchFamily="34" charset="0"/>
              <a:ea typeface="宋体" pitchFamily="2" charset="-122"/>
              <a:cs typeface="宋体"/>
            </a:defRPr>
          </a:lvl9pPr>
        </a:lstStyle>
        <a:p xmlns:a="http://schemas.openxmlformats.org/drawingml/2006/main">
          <a:pPr algn="ctr">
            <a:defRPr/>
          </a:pPr>
          <a:r>
            <a:rPr lang="en-US" altLang="zh-CN" sz="1050" b="1" dirty="0" smtClean="0">
              <a:solidFill>
                <a:schemeClr val="bg1"/>
              </a:solidFill>
              <a:latin typeface="微软雅黑" panose="020B0503020204020204" pitchFamily="34" charset="-122"/>
              <a:ea typeface="微软雅黑" panose="020B0503020204020204" pitchFamily="34" charset="-122"/>
            </a:rPr>
            <a:t>published SPEC CPU2006 – SPECint_rate results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3CFB3-27D2-4689-8CCD-696A64B4125E}" type="datetimeFigureOut">
              <a:rPr lang="zh-CN" altLang="en-US" smtClean="0"/>
              <a:pPr/>
              <a:t>2017/12/18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D504F7-D2D8-4E3D-8026-E4A444932816}" type="slidenum">
              <a:rPr lang="zh-CN" altLang="en-US" smtClean="0"/>
              <a:pPr/>
              <a:t>‹#›</a:t>
            </a:fld>
            <a:endParaRPr lang="zh-CN" altLang="en-US"/>
          </a:p>
        </p:txBody>
      </p:sp>
    </p:spTree>
    <p:extLst>
      <p:ext uri="{BB962C8B-B14F-4D97-AF65-F5344CB8AC3E}">
        <p14:creationId xmlns:p14="http://schemas.microsoft.com/office/powerpoint/2010/main" val="3528932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4D078-4D71-4D54-85DF-5CF1AAE3E3E2}" type="datetimeFigureOut">
              <a:rPr lang="zh-CN" altLang="en-US" smtClean="0"/>
              <a:pPr/>
              <a:t>2017/12/18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E3305-F8A3-4F38-B372-4A394DEA4520}" type="slidenum">
              <a:rPr lang="zh-CN" altLang="en-US" smtClean="0"/>
              <a:pPr/>
              <a:t>‹#›</a:t>
            </a:fld>
            <a:endParaRPr lang="zh-CN" altLang="en-US"/>
          </a:p>
        </p:txBody>
      </p:sp>
    </p:spTree>
    <p:extLst>
      <p:ext uri="{BB962C8B-B14F-4D97-AF65-F5344CB8AC3E}">
        <p14:creationId xmlns:p14="http://schemas.microsoft.com/office/powerpoint/2010/main" val="107359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针对企业对</a:t>
            </a:r>
            <a:r>
              <a:rPr lang="en-US" altLang="zh-CN" baseline="0" dirty="0" smtClean="0"/>
              <a:t>x86</a:t>
            </a:r>
            <a:r>
              <a:rPr lang="zh-CN" altLang="en-US" baseline="0" dirty="0" smtClean="0"/>
              <a:t>开放平台高性能、高可靠的需求，我们研发了全球首款</a:t>
            </a:r>
            <a:r>
              <a:rPr lang="en-US" altLang="zh-CN" baseline="0" dirty="0" smtClean="0"/>
              <a:t>32</a:t>
            </a:r>
            <a:r>
              <a:rPr lang="zh-CN" altLang="en-US" baseline="0" dirty="0" smtClean="0"/>
              <a:t>路开放架构关键业务服务器，帮助企业摆脱束缚，释放业务增长潜力。</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baseline="0" dirty="0" smtClean="0"/>
              <a:t>通过</a:t>
            </a:r>
            <a:r>
              <a:rPr lang="en-US" altLang="zh-CN" baseline="0" dirty="0" smtClean="0"/>
              <a:t>Node controller</a:t>
            </a:r>
            <a:r>
              <a:rPr lang="zh-CN" altLang="en-US" baseline="0" dirty="0" smtClean="0"/>
              <a:t>互联芯片技术，</a:t>
            </a:r>
            <a:r>
              <a:rPr lang="en-US" altLang="zh-CN" baseline="0" dirty="0" smtClean="0"/>
              <a:t>KunLun</a:t>
            </a:r>
            <a:r>
              <a:rPr lang="zh-CN" altLang="en-US" baseline="0" dirty="0" smtClean="0"/>
              <a:t>最大支持</a:t>
            </a:r>
            <a:r>
              <a:rPr lang="en-US" altLang="zh-CN" baseline="0" dirty="0" smtClean="0"/>
              <a:t>32</a:t>
            </a:r>
            <a:r>
              <a:rPr lang="zh-CN" altLang="en-US" baseline="0" dirty="0" smtClean="0"/>
              <a:t>颗</a:t>
            </a:r>
            <a:r>
              <a:rPr lang="en-US" altLang="zh-CN" baseline="0" dirty="0" smtClean="0"/>
              <a:t>E7 v3 CPU</a:t>
            </a:r>
            <a:r>
              <a:rPr lang="zh-CN" altLang="en-US" baseline="0" dirty="0" smtClean="0"/>
              <a:t>互联，突破互联极限；同时</a:t>
            </a:r>
            <a:r>
              <a:rPr lang="en-US" altLang="zh-CN" baseline="0" dirty="0" err="1" smtClean="0"/>
              <a:t>KunLue</a:t>
            </a:r>
            <a:r>
              <a:rPr lang="zh-CN" altLang="en-US" baseline="0" dirty="0" smtClean="0"/>
              <a:t>是业界唯一支持物理与逻辑分区特性的</a:t>
            </a:r>
            <a:r>
              <a:rPr lang="en-US" altLang="zh-CN" baseline="0" dirty="0" smtClean="0"/>
              <a:t>16P+</a:t>
            </a:r>
            <a:r>
              <a:rPr lang="zh-CN" altLang="en-US" baseline="0" dirty="0" smtClean="0"/>
              <a:t>开放平台，实现了最大化的资源利用率；</a:t>
            </a:r>
            <a:endParaRPr lang="en-US" altLang="zh-CN" dirty="0" smtClean="0"/>
          </a:p>
          <a:p>
            <a:pPr marL="228600" indent="-228600">
              <a:buFont typeface="+mj-lt"/>
              <a:buAutoNum type="arabicPeriod"/>
            </a:pPr>
            <a:r>
              <a:rPr lang="zh-CN" altLang="en-US" dirty="0" smtClean="0"/>
              <a:t>其次，</a:t>
            </a:r>
            <a:r>
              <a:rPr lang="en-US" altLang="zh-CN" dirty="0" smtClean="0"/>
              <a:t>KunLun</a:t>
            </a:r>
            <a:r>
              <a:rPr lang="zh-CN" altLang="en-US" dirty="0" smtClean="0"/>
              <a:t>拥有</a:t>
            </a:r>
            <a:r>
              <a:rPr lang="en-US" altLang="zh-CN" sz="1200" dirty="0" smtClean="0">
                <a:solidFill>
                  <a:schemeClr val="tx1">
                    <a:lumMod val="75000"/>
                    <a:lumOff val="25000"/>
                  </a:schemeClr>
                </a:solidFill>
                <a:latin typeface="微软雅黑" pitchFamily="34" charset="-122"/>
                <a:ea typeface="微软雅黑" pitchFamily="34" charset="-122"/>
              </a:rPr>
              <a:t>PFAE</a:t>
            </a:r>
            <a:r>
              <a:rPr lang="zh-CN" altLang="en-US" sz="1200" dirty="0" smtClean="0">
                <a:solidFill>
                  <a:schemeClr val="tx1">
                    <a:lumMod val="75000"/>
                    <a:lumOff val="25000"/>
                  </a:schemeClr>
                </a:solidFill>
                <a:latin typeface="微软雅黑" pitchFamily="34" charset="-122"/>
                <a:ea typeface="微软雅黑" pitchFamily="34" charset="-122"/>
              </a:rPr>
              <a:t>主动故障分析引擎，主动预测风险部件，</a:t>
            </a:r>
            <a:r>
              <a:rPr lang="zh-CN" altLang="en-US" dirty="0" smtClean="0"/>
              <a:t>业界唯一</a:t>
            </a:r>
            <a:r>
              <a:rPr lang="en-US" altLang="zh-CN" dirty="0" smtClean="0"/>
              <a:t>CPU</a:t>
            </a:r>
            <a:r>
              <a:rPr lang="zh-CN" altLang="en-US" dirty="0" smtClean="0"/>
              <a:t>和内存在线热维护</a:t>
            </a:r>
            <a:r>
              <a:rPr lang="zh-CN" altLang="en-US" sz="1200" dirty="0" smtClean="0">
                <a:solidFill>
                  <a:schemeClr val="tx1">
                    <a:lumMod val="75000"/>
                    <a:lumOff val="25000"/>
                  </a:schemeClr>
                </a:solidFill>
                <a:latin typeface="微软雅黑" pitchFamily="34" charset="-122"/>
                <a:ea typeface="微软雅黑" pitchFamily="34" charset="-122"/>
              </a:rPr>
              <a:t>和</a:t>
            </a:r>
            <a:r>
              <a:rPr lang="en-US" altLang="zh-CN" dirty="0" err="1" smtClean="0"/>
              <a:t>KLPar</a:t>
            </a:r>
            <a:r>
              <a:rPr lang="zh-CN" altLang="en-US" dirty="0" smtClean="0"/>
              <a:t>多分区技术的运用，使得故障不会跨分区扩散，可靠性提升</a:t>
            </a:r>
            <a:r>
              <a:rPr lang="en-US" altLang="zh-CN" dirty="0" smtClean="0"/>
              <a:t>30x</a:t>
            </a:r>
            <a:r>
              <a:rPr lang="zh-CN" altLang="en-US" dirty="0" smtClean="0"/>
              <a:t>，降低</a:t>
            </a:r>
            <a:r>
              <a:rPr lang="en-US" altLang="zh-CN" dirty="0" smtClean="0"/>
              <a:t>85%</a:t>
            </a:r>
            <a:r>
              <a:rPr lang="zh-CN" altLang="en-US" dirty="0" smtClean="0"/>
              <a:t>宕机概率；</a:t>
            </a:r>
            <a:endParaRPr lang="en-US" altLang="zh-CN"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baseline="0" dirty="0" smtClean="0"/>
              <a:t>更重要的是，</a:t>
            </a:r>
            <a:r>
              <a:rPr lang="en-US" altLang="zh-CN" baseline="0" dirty="0" smtClean="0"/>
              <a:t>KunLun</a:t>
            </a:r>
            <a:r>
              <a:rPr lang="zh-CN" altLang="en-US" baseline="0" dirty="0" smtClean="0"/>
              <a:t>平台兼容主流</a:t>
            </a:r>
            <a:r>
              <a:rPr lang="en-US" altLang="zh-CN" baseline="0" dirty="0" smtClean="0"/>
              <a:t>x86</a:t>
            </a:r>
            <a:r>
              <a:rPr lang="zh-CN" altLang="en-US" baseline="0" dirty="0" smtClean="0"/>
              <a:t>操作系统、数据库和虚拟化技术。平台开放避免了封闭带来采购维护成本高，</a:t>
            </a:r>
            <a:r>
              <a:rPr lang="en-US" altLang="zh-CN" dirty="0" smtClean="0"/>
              <a:t>TCO</a:t>
            </a:r>
            <a:r>
              <a:rPr lang="zh-CN" altLang="en-US" dirty="0" smtClean="0"/>
              <a:t>相比</a:t>
            </a:r>
            <a:r>
              <a:rPr lang="en-US" altLang="zh-CN" dirty="0" smtClean="0"/>
              <a:t>superdome</a:t>
            </a:r>
            <a:r>
              <a:rPr lang="en-US" altLang="zh-CN" baseline="0" dirty="0" smtClean="0"/>
              <a:t> 2</a:t>
            </a:r>
            <a:r>
              <a:rPr lang="zh-CN" altLang="en-US" baseline="0" dirty="0" smtClean="0"/>
              <a:t>降低</a:t>
            </a:r>
            <a:r>
              <a:rPr lang="en-US" altLang="zh-CN" baseline="0" dirty="0" smtClean="0"/>
              <a:t>30%</a:t>
            </a:r>
            <a:r>
              <a:rPr lang="zh-CN" altLang="en-US" baseline="0" dirty="0" smtClean="0"/>
              <a:t>，相比</a:t>
            </a:r>
            <a:r>
              <a:rPr lang="en-US" altLang="zh-CN" baseline="0" dirty="0" smtClean="0"/>
              <a:t>Power 780</a:t>
            </a:r>
            <a:r>
              <a:rPr lang="zh-CN" altLang="en-US" baseline="0" dirty="0" smtClean="0"/>
              <a:t>降低</a:t>
            </a:r>
            <a:r>
              <a:rPr lang="en-US" altLang="zh-CN" baseline="0" dirty="0" smtClean="0"/>
              <a:t>50%</a:t>
            </a:r>
            <a:r>
              <a:rPr lang="zh-CN" altLang="en-US" baseline="0" dirty="0" smtClean="0"/>
              <a:t>。</a:t>
            </a:r>
            <a:endParaRPr lang="en-US" altLang="zh-CN" baseline="0" dirty="0" smtClean="0"/>
          </a:p>
          <a:p>
            <a:endParaRPr lang="en-US" altLang="zh-CN" baseline="0" dirty="0" smtClean="0"/>
          </a:p>
          <a:p>
            <a:r>
              <a:rPr lang="en-US" altLang="zh-CN" baseline="0" dirty="0" smtClean="0"/>
              <a:t>KunLun</a:t>
            </a:r>
            <a:r>
              <a:rPr lang="zh-CN" altLang="en-US" baseline="0" dirty="0" smtClean="0"/>
              <a:t>已在金融</a:t>
            </a:r>
            <a:r>
              <a:rPr lang="en-US" altLang="zh-CN" baseline="0" dirty="0" smtClean="0"/>
              <a:t>OLTP</a:t>
            </a:r>
            <a:r>
              <a:rPr lang="zh-CN" altLang="en-US" baseline="0" dirty="0" smtClean="0"/>
              <a:t>、数据分析、</a:t>
            </a:r>
            <a:r>
              <a:rPr lang="en-US" altLang="zh-CN" baseline="0" dirty="0" smtClean="0"/>
              <a:t>SAP HANA</a:t>
            </a:r>
            <a:r>
              <a:rPr lang="zh-CN" altLang="en-US" baseline="0" dirty="0" smtClean="0"/>
              <a:t>和高性能计算应用场景发挥了亮眼的作用。</a:t>
            </a:r>
            <a:endParaRPr lang="en-US" altLang="zh-CN" baseline="0" dirty="0" smtClean="0"/>
          </a:p>
        </p:txBody>
      </p:sp>
      <p:sp>
        <p:nvSpPr>
          <p:cNvPr id="4" name="灯片编号占位符 3"/>
          <p:cNvSpPr>
            <a:spLocks noGrp="1"/>
          </p:cNvSpPr>
          <p:nvPr>
            <p:ph type="sldNum" sz="quarter" idx="10"/>
          </p:nvPr>
        </p:nvSpPr>
        <p:spPr/>
        <p:txBody>
          <a:bodyPr/>
          <a:lstStyle/>
          <a:p>
            <a:fld id="{D70A7341-8949-4862-B6E8-6B911959057B}" type="slidenum">
              <a:rPr lang="zh-CN" altLang="en-US" smtClean="0"/>
              <a:pPr/>
              <a:t>4</a:t>
            </a:fld>
            <a:endParaRPr lang="zh-CN" altLang="en-US"/>
          </a:p>
        </p:txBody>
      </p:sp>
    </p:spTree>
    <p:extLst>
      <p:ext uri="{BB962C8B-B14F-4D97-AF65-F5344CB8AC3E}">
        <p14:creationId xmlns:p14="http://schemas.microsoft.com/office/powerpoint/2010/main" val="295309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chemeClr val="bg1"/>
                </a:solidFill>
                <a:latin typeface="Arial" panose="020B0604020202020204" pitchFamily="34" charset="0"/>
              </a:rPr>
              <a:t>1. The Infosys Finacle Core Banking Solution (version: 10.2.14) runs on Huawei servers at the Web, JEE, application, and database layers.</a:t>
            </a:r>
          </a:p>
          <a:p>
            <a:r>
              <a:rPr lang="en-US" altLang="zh-CN" sz="1200" dirty="0" smtClean="0">
                <a:solidFill>
                  <a:schemeClr val="bg1"/>
                </a:solidFill>
                <a:latin typeface="Arial" panose="020B0604020202020204" pitchFamily="34" charset="0"/>
              </a:rPr>
              <a:t>2. The online transaction processing test was carried out on the Huawei server &amp; storage infrastructure setup, including 2 virtual web servers, 4 virtual </a:t>
            </a:r>
            <a:r>
              <a:rPr lang="en-US" altLang="zh-CN" sz="1200" dirty="0" err="1" smtClean="0">
                <a:solidFill>
                  <a:schemeClr val="bg1"/>
                </a:solidFill>
                <a:latin typeface="Arial" panose="020B0604020202020204" pitchFamily="34" charset="0"/>
              </a:rPr>
              <a:t>JEE</a:t>
            </a:r>
            <a:r>
              <a:rPr lang="en-US" altLang="zh-CN" sz="1200" dirty="0" smtClean="0">
                <a:solidFill>
                  <a:schemeClr val="bg1"/>
                </a:solidFill>
                <a:latin typeface="Arial" panose="020B0604020202020204" pitchFamily="34" charset="0"/>
              </a:rPr>
              <a:t> servers, 4 virtual application servers, and 1 physical database server</a:t>
            </a:r>
            <a:endParaRPr lang="zh-CN" altLang="en-US" dirty="0"/>
          </a:p>
        </p:txBody>
      </p:sp>
      <p:sp>
        <p:nvSpPr>
          <p:cNvPr id="4" name="灯片编号占位符 3"/>
          <p:cNvSpPr>
            <a:spLocks noGrp="1"/>
          </p:cNvSpPr>
          <p:nvPr>
            <p:ph type="sldNum" sz="quarter" idx="10"/>
          </p:nvPr>
        </p:nvSpPr>
        <p:spPr/>
        <p:txBody>
          <a:bodyPr/>
          <a:lstStyle/>
          <a:p>
            <a:fld id="{B9DE3305-F8A3-4F38-B372-4A394DEA4520}" type="slidenum">
              <a:rPr lang="zh-CN" altLang="en-US" smtClean="0"/>
              <a:pPr/>
              <a:t>5</a:t>
            </a:fld>
            <a:endParaRPr lang="zh-CN" altLang="en-US"/>
          </a:p>
        </p:txBody>
      </p:sp>
    </p:spTree>
    <p:extLst>
      <p:ext uri="{BB962C8B-B14F-4D97-AF65-F5344CB8AC3E}">
        <p14:creationId xmlns:p14="http://schemas.microsoft.com/office/powerpoint/2010/main" val="8178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348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07506"/>
      </p:ext>
    </p:extLst>
  </p:cSld>
  <p:clrMapOvr>
    <a:masterClrMapping/>
  </p:clrMapOvr>
  <p:transition spd="med" advClick="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1483" y="1231734"/>
            <a:ext cx="6480000" cy="2520000"/>
          </a:xfrm>
          <a:prstGeom prst="rect">
            <a:avLst/>
          </a:prstGeom>
        </p:spPr>
        <p:txBody>
          <a:bodyPr>
            <a:noAutofit/>
          </a:bodyPr>
          <a:lstStyle>
            <a:lvl1pPr algn="l">
              <a:defRPr sz="4800" b="1" baseline="0">
                <a:solidFill>
                  <a:schemeClr val="tx1">
                    <a:lumMod val="95000"/>
                    <a:lumOff val="5000"/>
                  </a:schemeClr>
                </a:solidFill>
                <a:latin typeface="+mn-lt"/>
                <a:ea typeface="黑体" pitchFamily="49" charset="-122"/>
                <a:cs typeface="Arial" pitchFamily="34" charset="0"/>
              </a:defRPr>
            </a:lvl1pPr>
          </a:lstStyle>
          <a:p>
            <a:r>
              <a:rPr lang="en-US" altLang="zh-CN" dirty="0" smtClean="0"/>
              <a:t>Headline in Arial bold 48 point</a:t>
            </a:r>
          </a:p>
        </p:txBody>
      </p:sp>
      <p:sp>
        <p:nvSpPr>
          <p:cNvPr id="3" name="副标题 2"/>
          <p:cNvSpPr>
            <a:spLocks noGrp="1"/>
          </p:cNvSpPr>
          <p:nvPr>
            <p:ph type="subTitle" idx="1" hasCustomPrompt="1"/>
          </p:nvPr>
        </p:nvSpPr>
        <p:spPr>
          <a:xfrm>
            <a:off x="431483" y="3761052"/>
            <a:ext cx="4320000" cy="1080000"/>
          </a:xfrm>
          <a:prstGeom prst="rect">
            <a:avLst/>
          </a:prstGeom>
        </p:spPr>
        <p:txBody>
          <a:bodyPr>
            <a:noAutofit/>
          </a:bodyPr>
          <a:lstStyle>
            <a:lvl1pPr marL="0" indent="0" algn="l">
              <a:buNone/>
              <a:defRPr sz="2400">
                <a:solidFill>
                  <a:schemeClr val="tx1"/>
                </a:solidFill>
                <a:latin typeface="+mn-lt"/>
                <a:ea typeface="黑体" pitchFamily="49"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Department name</a:t>
            </a:r>
            <a:endParaRPr lang="zh-CN" altLang="en-US" dirty="0"/>
          </a:p>
        </p:txBody>
      </p:sp>
    </p:spTree>
    <p:extLst>
      <p:ext uri="{BB962C8B-B14F-4D97-AF65-F5344CB8AC3E}">
        <p14:creationId xmlns:p14="http://schemas.microsoft.com/office/powerpoint/2010/main" val="1020685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640776"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bg1"/>
                </a:solidFill>
                <a:latin typeface="+mj-lt"/>
              </a:defRPr>
            </a:lvl1pPr>
          </a:lstStyle>
          <a:p>
            <a:r>
              <a:rPr lang="en-US" altLang="zh-CN" dirty="0" smtClean="0"/>
              <a:t>Contents :</a:t>
            </a:r>
          </a:p>
        </p:txBody>
      </p:sp>
      <p:sp>
        <p:nvSpPr>
          <p:cNvPr id="5" name="副标题 2"/>
          <p:cNvSpPr>
            <a:spLocks noGrp="1"/>
          </p:cNvSpPr>
          <p:nvPr>
            <p:ph type="subTitle" idx="1" hasCustomPrompt="1"/>
          </p:nvPr>
        </p:nvSpPr>
        <p:spPr>
          <a:xfrm>
            <a:off x="640776"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bg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17587" y="165139"/>
            <a:ext cx="11160000" cy="888392"/>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bg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517587" y="1269555"/>
            <a:ext cx="11160000" cy="5032758"/>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4211449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副标题 2"/>
          <p:cNvSpPr>
            <a:spLocks noGrp="1"/>
          </p:cNvSpPr>
          <p:nvPr>
            <p:ph type="subTitle" idx="1" hasCustomPrompt="1"/>
          </p:nvPr>
        </p:nvSpPr>
        <p:spPr>
          <a:xfrm>
            <a:off x="582613" y="643574"/>
            <a:ext cx="11345079" cy="840739"/>
          </a:xfrm>
          <a:prstGeom prst="rect">
            <a:avLst/>
          </a:prstGeom>
        </p:spPr>
        <p:txBody>
          <a:bodyPr lIns="68548" tIns="34273" rIns="68548" bIns="34273">
            <a:normAutofit/>
          </a:bodyPr>
          <a:lstStyle>
            <a:lvl1pPr marL="0" marR="0" indent="0" algn="l" defTabSz="1219118" rtl="0" eaLnBrk="1" fontAlgn="auto" latinLnBrk="0" hangingPunct="1">
              <a:lnSpc>
                <a:spcPct val="100000"/>
              </a:lnSpc>
              <a:spcBef>
                <a:spcPct val="20000"/>
              </a:spcBef>
              <a:spcAft>
                <a:spcPts val="0"/>
              </a:spcAft>
              <a:buClrTx/>
              <a:buSzTx/>
              <a:buFont typeface="Arial" pitchFamily="34" charset="0"/>
              <a:buNone/>
              <a:tabLst/>
              <a:defRPr sz="3201" baseline="0">
                <a:solidFill>
                  <a:schemeClr val="bg1"/>
                </a:solidFill>
                <a:latin typeface="+mn-ea"/>
                <a:ea typeface="+mn-ea"/>
              </a:defRPr>
            </a:lvl1pPr>
            <a:lvl2pPr marL="609562" indent="0" algn="ctr">
              <a:buNone/>
              <a:defRPr>
                <a:solidFill>
                  <a:schemeClr val="tx1">
                    <a:tint val="75000"/>
                  </a:schemeClr>
                </a:solidFill>
              </a:defRPr>
            </a:lvl2pPr>
            <a:lvl3pPr marL="1219118" indent="0" algn="ctr">
              <a:buNone/>
              <a:defRPr>
                <a:solidFill>
                  <a:schemeClr val="tx1">
                    <a:tint val="75000"/>
                  </a:schemeClr>
                </a:solidFill>
              </a:defRPr>
            </a:lvl3pPr>
            <a:lvl4pPr marL="1828678" indent="0" algn="ctr">
              <a:buNone/>
              <a:defRPr>
                <a:solidFill>
                  <a:schemeClr val="tx1">
                    <a:tint val="75000"/>
                  </a:schemeClr>
                </a:solidFill>
              </a:defRPr>
            </a:lvl4pPr>
            <a:lvl5pPr marL="2438237" indent="0" algn="ctr">
              <a:buNone/>
              <a:defRPr>
                <a:solidFill>
                  <a:schemeClr val="tx1">
                    <a:tint val="75000"/>
                  </a:schemeClr>
                </a:solidFill>
              </a:defRPr>
            </a:lvl5pPr>
            <a:lvl6pPr marL="3047796" indent="0" algn="ctr">
              <a:buNone/>
              <a:defRPr>
                <a:solidFill>
                  <a:schemeClr val="tx1">
                    <a:tint val="75000"/>
                  </a:schemeClr>
                </a:solidFill>
              </a:defRPr>
            </a:lvl6pPr>
            <a:lvl7pPr marL="3657355" indent="0" algn="ctr">
              <a:buNone/>
              <a:defRPr>
                <a:solidFill>
                  <a:schemeClr val="tx1">
                    <a:tint val="75000"/>
                  </a:schemeClr>
                </a:solidFill>
              </a:defRPr>
            </a:lvl7pPr>
            <a:lvl8pPr marL="4266915" indent="0" algn="ctr">
              <a:buNone/>
              <a:defRPr>
                <a:solidFill>
                  <a:schemeClr val="tx1">
                    <a:tint val="75000"/>
                  </a:schemeClr>
                </a:solidFill>
              </a:defRPr>
            </a:lvl8pPr>
            <a:lvl9pPr marL="4876474" indent="0" algn="ctr">
              <a:buNone/>
              <a:defRPr>
                <a:solidFill>
                  <a:schemeClr val="tx1">
                    <a:tint val="75000"/>
                  </a:schemeClr>
                </a:solidFill>
              </a:defRPr>
            </a:lvl9pPr>
          </a:lstStyle>
          <a:p>
            <a:r>
              <a:rPr lang="zh-CN" altLang="en-US" dirty="0" smtClean="0"/>
              <a:t>微软雅黑 </a:t>
            </a:r>
            <a:r>
              <a:rPr lang="en-US" altLang="zh-CN" dirty="0" smtClean="0"/>
              <a:t>32pt </a:t>
            </a:r>
            <a:r>
              <a:rPr lang="zh-CN" altLang="en-US" dirty="0" smtClean="0"/>
              <a:t>，左对齐，只放一行</a:t>
            </a:r>
            <a:endParaRPr lang="zh-CN" altLang="en-US" dirty="0"/>
          </a:p>
        </p:txBody>
      </p:sp>
    </p:spTree>
    <p:extLst>
      <p:ext uri="{BB962C8B-B14F-4D97-AF65-F5344CB8AC3E}">
        <p14:creationId xmlns:p14="http://schemas.microsoft.com/office/powerpoint/2010/main" val="887606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descr="E:\01 日常工作\04 展厅相关设计\2016年\2017 cebit\PPT模板设计\封面 16_9  深色副本.jpg"/>
          <p:cNvPicPr>
            <a:picLocks noChangeAspect="1" noChangeArrowheads="1"/>
          </p:cNvPicPr>
          <p:nvPr userDrawn="1"/>
        </p:nvPicPr>
        <p:blipFill>
          <a:blip r:embed="rId5" cstate="print"/>
          <a:srcRect/>
          <a:stretch>
            <a:fillRect/>
          </a:stretch>
        </p:blipFill>
        <p:spPr bwMode="auto">
          <a:xfrm>
            <a:off x="0" y="0"/>
            <a:ext cx="12196690" cy="6859588"/>
          </a:xfrm>
          <a:prstGeom prst="rect">
            <a:avLst/>
          </a:prstGeom>
          <a:noFill/>
        </p:spPr>
      </p:pic>
      <p:pic>
        <p:nvPicPr>
          <p:cNvPr id="7" name="Picture 4" descr="E:\01 日常工作\03 品牌规范设计\公司广告源文档\HW LOGO(字白）.png"/>
          <p:cNvPicPr>
            <a:picLocks noChangeAspect="1" noChangeArrowheads="1"/>
          </p:cNvPicPr>
          <p:nvPr userDrawn="1"/>
        </p:nvPicPr>
        <p:blipFill>
          <a:blip r:embed="rId6" cstate="print"/>
          <a:srcRect/>
          <a:stretch>
            <a:fillRect/>
          </a:stretch>
        </p:blipFill>
        <p:spPr bwMode="auto">
          <a:xfrm>
            <a:off x="560178" y="636833"/>
            <a:ext cx="1070025" cy="1033200"/>
          </a:xfrm>
          <a:prstGeom prst="rect">
            <a:avLst/>
          </a:prstGeom>
          <a:noFill/>
        </p:spPr>
      </p:pic>
      <p:pic>
        <p:nvPicPr>
          <p:cNvPr id="5" name="Picture 2" descr="E:\01 日常工作\04 展厅相关设计\2016年\CEBIT 2016\KV\主视觉KV\LEADING NEW ICT字体设计\leading new ict0216-out-02.png"/>
          <p:cNvPicPr>
            <a:picLocks noChangeAspect="1" noChangeArrowheads="1"/>
          </p:cNvPicPr>
          <p:nvPr userDrawn="1"/>
        </p:nvPicPr>
        <p:blipFill>
          <a:blip r:embed="rId7" cstate="print"/>
          <a:srcRect/>
          <a:stretch>
            <a:fillRect/>
          </a:stretch>
        </p:blipFill>
        <p:spPr bwMode="auto">
          <a:xfrm>
            <a:off x="597137" y="5702522"/>
            <a:ext cx="2423205" cy="254231"/>
          </a:xfrm>
          <a:prstGeom prst="rect">
            <a:avLst/>
          </a:prstGeom>
          <a:noFill/>
        </p:spPr>
      </p:pic>
    </p:spTree>
    <p:extLst>
      <p:ext uri="{BB962C8B-B14F-4D97-AF65-F5344CB8AC3E}">
        <p14:creationId xmlns:p14="http://schemas.microsoft.com/office/powerpoint/2010/main" val="548202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 y="0"/>
            <a:ext cx="12194823" cy="6859587"/>
          </a:xfrm>
          <a:prstGeom prst="rect">
            <a:avLst/>
          </a:prstGeom>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bg1"/>
                </a:solidFill>
              </a:defRPr>
            </a:lvl1pPr>
          </a:lstStyle>
          <a:p>
            <a:fld id="{1A5B2B23-E5F0-44D7-A9FF-4B8E82156B39}" type="datetimeFigureOut">
              <a:rPr lang="zh-CN" altLang="en-US" smtClean="0"/>
              <a:pPr/>
              <a:t>2017/12/18</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bg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bg1"/>
                </a:solidFill>
              </a:defRPr>
            </a:lvl1pPr>
          </a:lstStyle>
          <a:p>
            <a:fld id="{B2563A90-55EF-4D2C-B954-EDF55F24A661}" type="slidenum">
              <a:rPr lang="zh-CN" altLang="en-US" smtClean="0"/>
              <a:pPr/>
              <a:t>‹#›</a:t>
            </a:fld>
            <a:endParaRPr lang="zh-CN" altLang="en-US"/>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bg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bg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bg1"/>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bg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6" y="0"/>
            <a:ext cx="12194823" cy="6859587"/>
          </a:xfrm>
          <a:prstGeom prst="rect">
            <a:avLst/>
          </a:prstGeom>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bg1"/>
                </a:solidFill>
              </a:defRPr>
            </a:lvl1pPr>
          </a:lstStyle>
          <a:p>
            <a:fld id="{1A5B2B23-E5F0-44D7-A9FF-4B8E82156B39}" type="datetimeFigureOut">
              <a:rPr lang="zh-CN" altLang="en-US" smtClean="0"/>
              <a:pPr/>
              <a:t>2017/12/18</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bg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bg1"/>
                </a:solidFill>
              </a:defRPr>
            </a:lvl1pPr>
          </a:lstStyle>
          <a:p>
            <a:fld id="{B2563A90-55EF-4D2C-B954-EDF55F24A661}" type="slidenum">
              <a:rPr lang="zh-CN" altLang="en-US" smtClean="0"/>
              <a:pPr/>
              <a:t>‹#›</a:t>
            </a:fld>
            <a:endParaRPr lang="zh-CN" altLang="en-US"/>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bg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bg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bg1"/>
              </a:solidFill>
              <a:latin typeface="FrutigerNext LT Light" pitchFamily="34" charset="0"/>
              <a:ea typeface="MS PGothic" pitchFamily="34" charset="-128"/>
            </a:endParaRPr>
          </a:p>
        </p:txBody>
      </p:sp>
    </p:spTree>
    <p:extLst>
      <p:ext uri="{BB962C8B-B14F-4D97-AF65-F5344CB8AC3E}">
        <p14:creationId xmlns:p14="http://schemas.microsoft.com/office/powerpoint/2010/main" val="2138367102"/>
      </p:ext>
    </p:extLst>
  </p:cSld>
  <p:clrMap bg1="lt1" tx1="dk1" bg2="lt2" tx2="dk2" accent1="accent1" accent2="accent2" accent3="accent3" accent4="accent4" accent5="accent5" accent6="accent6" hlink="hlink" folHlink="folHlink"/>
  <p:sldLayoutIdLst>
    <p:sldLayoutId id="2147483671" r:id="rId1"/>
    <p:sldLayoutId id="2147483672" r:id="rId2"/>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bg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 y="0"/>
            <a:ext cx="12194823" cy="6859587"/>
          </a:xfrm>
          <a:prstGeom prst="rect">
            <a:avLst/>
          </a:prstGeom>
        </p:spPr>
      </p:pic>
      <p:grpSp>
        <p:nvGrpSpPr>
          <p:cNvPr id="3" name="组合 2"/>
          <p:cNvGrpSpPr/>
          <p:nvPr userDrawn="1"/>
        </p:nvGrpSpPr>
        <p:grpSpPr>
          <a:xfrm>
            <a:off x="2932463" y="2262955"/>
            <a:ext cx="6330248" cy="2127219"/>
            <a:chOff x="2071595" y="2282087"/>
            <a:chExt cx="6330248" cy="2127219"/>
          </a:xfrm>
        </p:grpSpPr>
        <p:sp>
          <p:nvSpPr>
            <p:cNvPr id="10" name="TextBox 6"/>
            <p:cNvSpPr txBox="1"/>
            <p:nvPr userDrawn="1"/>
          </p:nvSpPr>
          <p:spPr>
            <a:xfrm>
              <a:off x="2071595" y="3578299"/>
              <a:ext cx="6330248" cy="831007"/>
            </a:xfrm>
            <a:prstGeom prst="rect">
              <a:avLst/>
            </a:prstGeom>
            <a:noFill/>
          </p:spPr>
          <p:txBody>
            <a:bodyPr wrap="square" lIns="91450" tIns="45725" rIns="91450" bIns="45725">
              <a:spAutoFit/>
            </a:bodyPr>
            <a:lstStyle/>
            <a:p>
              <a:pPr algn="just">
                <a:defRPr/>
              </a:pPr>
              <a:r>
                <a:rPr lang="en-US" altLang="zh-CN" sz="800" b="1" dirty="0" smtClean="0">
                  <a:solidFill>
                    <a:schemeClr val="bg1"/>
                  </a:solidFill>
                </a:rPr>
                <a:t>Copyright©201</a:t>
              </a:r>
              <a:r>
                <a:rPr lang="ru-RU" altLang="zh-CN" sz="800" b="1" dirty="0" smtClean="0">
                  <a:solidFill>
                    <a:schemeClr val="bg1"/>
                  </a:solidFill>
                </a:rPr>
                <a:t>7</a:t>
              </a:r>
              <a:r>
                <a:rPr lang="en-US" altLang="zh-CN" sz="800" b="1" dirty="0" smtClean="0">
                  <a:solidFill>
                    <a:schemeClr val="bg1"/>
                  </a:solidFill>
                </a:rPr>
                <a:t> </a:t>
              </a:r>
              <a:r>
                <a:rPr lang="en-US" altLang="zh-CN" sz="800" b="1" dirty="0">
                  <a:solidFill>
                    <a:schemeClr val="bg1"/>
                  </a:solidFill>
                </a:rPr>
                <a:t>Huawei Technologies Co., Ltd. All Rights Reserved.</a:t>
              </a:r>
              <a:endParaRPr lang="zh-CN" altLang="zh-CN" sz="800" dirty="0">
                <a:solidFill>
                  <a:schemeClr val="bg1"/>
                </a:solidFill>
              </a:endParaRPr>
            </a:p>
            <a:p>
              <a:pPr algn="just">
                <a:defRPr/>
              </a:pPr>
              <a:r>
                <a:rPr lang="en-US" altLang="zh-CN" sz="800" dirty="0">
                  <a:solidFill>
                    <a:schemeClr val="bg1"/>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800" dirty="0">
                <a:solidFill>
                  <a:schemeClr val="bg1"/>
                </a:solidFill>
              </a:endParaRPr>
            </a:p>
          </p:txBody>
        </p:sp>
        <p:sp>
          <p:nvSpPr>
            <p:cNvPr id="11" name="TextBox 6"/>
            <p:cNvSpPr txBox="1"/>
            <p:nvPr userDrawn="1"/>
          </p:nvSpPr>
          <p:spPr>
            <a:xfrm>
              <a:off x="2071595" y="2282087"/>
              <a:ext cx="6330248" cy="707896"/>
            </a:xfrm>
            <a:prstGeom prst="rect">
              <a:avLst/>
            </a:prstGeom>
            <a:noFill/>
          </p:spPr>
          <p:txBody>
            <a:bodyPr wrap="square" lIns="91450" tIns="45725" rIns="91450" bIns="45725">
              <a:spAutoFit/>
            </a:bodyPr>
            <a:lstStyle/>
            <a:p>
              <a:pPr algn="ctr">
                <a:defRPr/>
              </a:pPr>
              <a:r>
                <a:rPr lang="en-US" altLang="zh-CN" sz="4000" dirty="0" smtClean="0">
                  <a:solidFill>
                    <a:schemeClr val="bg1"/>
                  </a:solidFill>
                </a:rPr>
                <a:t>Thank You</a:t>
              </a:r>
              <a:endParaRPr lang="zh-CN" altLang="zh-CN" sz="4000" dirty="0">
                <a:solidFill>
                  <a:schemeClr val="bg1"/>
                </a:solidFill>
              </a:endParaRPr>
            </a:p>
          </p:txBody>
        </p:sp>
      </p:gr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18" Type="http://schemas.openxmlformats.org/officeDocument/2006/relationships/image" Target="../media/image28.emf"/><Relationship Id="rId3" Type="http://schemas.openxmlformats.org/officeDocument/2006/relationships/image" Target="../media/image18.jpe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27.emf"/><Relationship Id="rId2" Type="http://schemas.openxmlformats.org/officeDocument/2006/relationships/notesSlide" Target="../notesSlides/notesSlide1.xml"/><Relationship Id="rId16" Type="http://schemas.microsoft.com/office/2007/relationships/hdphoto" Target="../media/hdphoto4.wdp"/><Relationship Id="rId1" Type="http://schemas.openxmlformats.org/officeDocument/2006/relationships/slideLayout" Target="../slideLayouts/slideLayout5.xml"/><Relationship Id="rId6" Type="http://schemas.openxmlformats.org/officeDocument/2006/relationships/image" Target="../media/image20.png"/><Relationship Id="rId11" Type="http://schemas.microsoft.com/office/2007/relationships/hdphoto" Target="../media/hdphoto2.wdp"/><Relationship Id="rId5" Type="http://schemas.openxmlformats.org/officeDocument/2006/relationships/chart" Target="../charts/chart1.xml"/><Relationship Id="rId15" Type="http://schemas.openxmlformats.org/officeDocument/2006/relationships/image" Target="../media/image26.png"/><Relationship Id="rId10" Type="http://schemas.openxmlformats.org/officeDocument/2006/relationships/image" Target="../media/image23.png"/><Relationship Id="rId19"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22.jpeg"/><Relationship Id="rId1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3" Type="http://schemas.openxmlformats.org/officeDocument/2006/relationships/image" Target="../media/image50.jpeg"/><Relationship Id="rId18" Type="http://schemas.openxmlformats.org/officeDocument/2006/relationships/image" Target="../media/image55.png"/><Relationship Id="rId26" Type="http://schemas.openxmlformats.org/officeDocument/2006/relationships/image" Target="../media/image63.jpeg"/><Relationship Id="rId39" Type="http://schemas.openxmlformats.org/officeDocument/2006/relationships/image" Target="../media/image76.gif"/><Relationship Id="rId21" Type="http://schemas.openxmlformats.org/officeDocument/2006/relationships/image" Target="../media/image58.png"/><Relationship Id="rId34" Type="http://schemas.openxmlformats.org/officeDocument/2006/relationships/image" Target="../media/image71.png"/><Relationship Id="rId7" Type="http://schemas.openxmlformats.org/officeDocument/2006/relationships/image" Target="../media/image44.png"/><Relationship Id="rId2" Type="http://schemas.openxmlformats.org/officeDocument/2006/relationships/image" Target="../media/image39.png"/><Relationship Id="rId16" Type="http://schemas.openxmlformats.org/officeDocument/2006/relationships/image" Target="../media/image53.jpeg"/><Relationship Id="rId20" Type="http://schemas.openxmlformats.org/officeDocument/2006/relationships/image" Target="../media/image57.png"/><Relationship Id="rId29" Type="http://schemas.openxmlformats.org/officeDocument/2006/relationships/image" Target="../media/image66.png"/><Relationship Id="rId41"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jpe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png"/><Relationship Id="rId40" Type="http://schemas.openxmlformats.org/officeDocument/2006/relationships/image" Target="../media/image77.gif"/><Relationship Id="rId5" Type="http://schemas.openxmlformats.org/officeDocument/2006/relationships/image" Target="../media/image42.jpe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3.jpeg"/><Relationship Id="rId10" Type="http://schemas.openxmlformats.org/officeDocument/2006/relationships/image" Target="../media/image47.jpeg"/><Relationship Id="rId19" Type="http://schemas.openxmlformats.org/officeDocument/2006/relationships/image" Target="../media/image56.jpeg"/><Relationship Id="rId31" Type="http://schemas.openxmlformats.org/officeDocument/2006/relationships/image" Target="../media/image68.png"/><Relationship Id="rId4" Type="http://schemas.openxmlformats.org/officeDocument/2006/relationships/image" Target="../media/image41.jpeg"/><Relationship Id="rId9" Type="http://schemas.openxmlformats.org/officeDocument/2006/relationships/image" Target="../media/image46.gif"/><Relationship Id="rId14" Type="http://schemas.openxmlformats.org/officeDocument/2006/relationships/image" Target="../media/image51.jpe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jpeg"/><Relationship Id="rId8" Type="http://schemas.openxmlformats.org/officeDocument/2006/relationships/image" Target="../media/image45.jpeg"/><Relationship Id="rId3" Type="http://schemas.openxmlformats.org/officeDocument/2006/relationships/image" Target="../media/image40.jpeg"/><Relationship Id="rId12" Type="http://schemas.openxmlformats.org/officeDocument/2006/relationships/image" Target="../media/image49.png"/><Relationship Id="rId17" Type="http://schemas.openxmlformats.org/officeDocument/2006/relationships/image" Target="../media/image54.jpeg"/><Relationship Id="rId25" Type="http://schemas.openxmlformats.org/officeDocument/2006/relationships/image" Target="../media/image62.png"/><Relationship Id="rId33" Type="http://schemas.openxmlformats.org/officeDocument/2006/relationships/image" Target="../media/image70.jpeg"/><Relationship Id="rId38" Type="http://schemas.openxmlformats.org/officeDocument/2006/relationships/image" Target="../media/image7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389836" y="2277666"/>
            <a:ext cx="7147911" cy="1440160"/>
          </a:xfrm>
        </p:spPr>
        <p:txBody>
          <a:bodyPr/>
          <a:lstStyle/>
          <a:p>
            <a:pPr fontAlgn="ctr"/>
            <a:r>
              <a:rPr lang="ru-RU" altLang="zh-CN" sz="4000" i="1" dirty="0" smtClean="0">
                <a:solidFill>
                  <a:schemeClr val="bg1"/>
                </a:solidFill>
                <a:latin typeface="Arial"/>
                <a:ea typeface="+mn-ea"/>
              </a:rPr>
              <a:t>Облачные Решения в Финансовом Секторе</a:t>
            </a:r>
            <a:endParaRPr lang="en-US" altLang="zh-CN" sz="4000" i="1" dirty="0">
              <a:solidFill>
                <a:schemeClr val="bg1"/>
              </a:solidFill>
              <a:latin typeface="Arial"/>
              <a:ea typeface="+mn-ea"/>
            </a:endParaRPr>
          </a:p>
        </p:txBody>
      </p:sp>
      <p:sp>
        <p:nvSpPr>
          <p:cNvPr id="2" name="TextBox 1"/>
          <p:cNvSpPr txBox="1"/>
          <p:nvPr/>
        </p:nvSpPr>
        <p:spPr>
          <a:xfrm>
            <a:off x="389836" y="3861842"/>
            <a:ext cx="3155929" cy="830997"/>
          </a:xfrm>
          <a:prstGeom prst="rect">
            <a:avLst/>
          </a:prstGeom>
          <a:noFill/>
        </p:spPr>
        <p:txBody>
          <a:bodyPr wrap="none" rtlCol="0">
            <a:spAutoFit/>
          </a:bodyPr>
          <a:lstStyle/>
          <a:p>
            <a:r>
              <a:rPr lang="ru-RU" sz="2000" dirty="0" smtClean="0">
                <a:solidFill>
                  <a:schemeClr val="bg1"/>
                </a:solidFill>
              </a:rPr>
              <a:t>Джамшид Абдумажитов</a:t>
            </a:r>
          </a:p>
          <a:p>
            <a:r>
              <a:rPr lang="ru-RU" sz="1400" i="1" dirty="0" smtClean="0">
                <a:solidFill>
                  <a:schemeClr val="bg1"/>
                </a:solidFill>
              </a:rPr>
              <a:t>Менеджер по Облачным Решениям</a:t>
            </a:r>
          </a:p>
          <a:p>
            <a:r>
              <a:rPr lang="en-US" sz="1400" i="1" dirty="0" smtClean="0">
                <a:solidFill>
                  <a:schemeClr val="bg1"/>
                </a:solidFill>
              </a:rPr>
              <a:t>Huawei Tech. Investment Tashkent</a:t>
            </a:r>
            <a:endParaRPr lang="en-US" sz="1400" i="1" dirty="0">
              <a:solidFill>
                <a:schemeClr val="bg1"/>
              </a:solidFill>
            </a:endParaRPr>
          </a:p>
        </p:txBody>
      </p:sp>
    </p:spTree>
    <p:extLst>
      <p:ext uri="{BB962C8B-B14F-4D97-AF65-F5344CB8AC3E}">
        <p14:creationId xmlns:p14="http://schemas.microsoft.com/office/powerpoint/2010/main" val="149629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0" y="0"/>
            <a:ext cx="12195175" cy="6859588"/>
          </a:xfrm>
          <a:prstGeom prst="rect">
            <a:avLst/>
          </a:prstGeom>
          <a:gradFill>
            <a:gsLst>
              <a:gs pos="18000">
                <a:schemeClr val="tx1">
                  <a:lumMod val="85000"/>
                  <a:lumOff val="15000"/>
                </a:schemeClr>
              </a:gs>
              <a:gs pos="58000">
                <a:srgbClr val="009BD2">
                  <a:alpha val="52000"/>
                </a:srgb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44"/>
          <p:cNvGrpSpPr/>
          <p:nvPr/>
        </p:nvGrpSpPr>
        <p:grpSpPr>
          <a:xfrm>
            <a:off x="4368321" y="4911645"/>
            <a:ext cx="3601046" cy="939734"/>
            <a:chOff x="6243654" y="2465293"/>
            <a:chExt cx="9618479" cy="293523"/>
          </a:xfrm>
        </p:grpSpPr>
        <p:sp>
          <p:nvSpPr>
            <p:cNvPr id="68" name="Shape 441"/>
            <p:cNvSpPr>
              <a:spLocks/>
            </p:cNvSpPr>
            <p:nvPr/>
          </p:nvSpPr>
          <p:spPr bwMode="auto">
            <a:xfrm>
              <a:off x="6243654" y="2465293"/>
              <a:ext cx="9618479" cy="293523"/>
            </a:xfrm>
            <a:custGeom>
              <a:avLst/>
              <a:gdLst>
                <a:gd name="T0" fmla="*/ 2147483647 w 21600"/>
                <a:gd name="T1" fmla="*/ 1885198645 h 21600"/>
                <a:gd name="T2" fmla="*/ 2147483647 w 21600"/>
                <a:gd name="T3" fmla="*/ 1885198645 h 21600"/>
                <a:gd name="T4" fmla="*/ 2147483647 w 21600"/>
                <a:gd name="T5" fmla="*/ 1885198645 h 21600"/>
                <a:gd name="T6" fmla="*/ 2147483647 w 21600"/>
                <a:gd name="T7" fmla="*/ 1885198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609" y="0"/>
                  </a:moveTo>
                  <a:lnTo>
                    <a:pt x="18261" y="0"/>
                  </a:lnTo>
                  <a:lnTo>
                    <a:pt x="21600" y="21600"/>
                  </a:lnTo>
                  <a:lnTo>
                    <a:pt x="0" y="21600"/>
                  </a:lnTo>
                  <a:lnTo>
                    <a:pt x="3609" y="0"/>
                  </a:lnTo>
                  <a:close/>
                </a:path>
              </a:pathLst>
            </a:custGeom>
            <a:gradFill>
              <a:gsLst>
                <a:gs pos="0">
                  <a:srgbClr val="0070C0">
                    <a:alpha val="40000"/>
                  </a:srgbClr>
                </a:gs>
                <a:gs pos="100000">
                  <a:srgbClr val="008BBC">
                    <a:alpha val="5000"/>
                  </a:srgbClr>
                </a:gs>
              </a:gsLst>
              <a:lin ang="16200000" scaled="0"/>
            </a:gradFill>
            <a:ln w="9525">
              <a:noFill/>
              <a:miter lim="800000"/>
              <a:headEnd/>
              <a:tailEnd/>
            </a:ln>
          </p:spPr>
          <p:txBody>
            <a:bodyPr vert="horz" wrap="square" lIns="91440" tIns="45720" rIns="91440" bIns="45720" numCol="1" anchor="t" anchorCtr="0" compatLnSpc="1">
              <a:prstTxWarp prst="textNoShape">
                <a:avLst/>
              </a:prstTxWarp>
            </a:bodyPr>
            <a:lstStyle/>
            <a:p>
              <a:pPr indent="-179984">
                <a:lnSpc>
                  <a:spcPts val="2799"/>
                </a:lnSpc>
                <a:buFont typeface="Arial" pitchFamily="34" charset="0"/>
                <a:buChar char="•"/>
              </a:pPr>
              <a:endParaRPr lang="zh-CN" altLang="en-US" dirty="0">
                <a:latin typeface="+mj-lt"/>
              </a:endParaRPr>
            </a:p>
          </p:txBody>
        </p:sp>
        <p:cxnSp>
          <p:nvCxnSpPr>
            <p:cNvPr id="69" name="直接连接符 68"/>
            <p:cNvCxnSpPr/>
            <p:nvPr/>
          </p:nvCxnSpPr>
          <p:spPr>
            <a:xfrm>
              <a:off x="6245608" y="2756945"/>
              <a:ext cx="9616524" cy="1871"/>
            </a:xfrm>
            <a:prstGeom prst="line">
              <a:avLst/>
            </a:prstGeom>
            <a:ln>
              <a:solidFill>
                <a:srgbClr val="008BBC"/>
              </a:solidFill>
            </a:ln>
          </p:spPr>
          <p:style>
            <a:lnRef idx="1">
              <a:schemeClr val="accent1"/>
            </a:lnRef>
            <a:fillRef idx="0">
              <a:schemeClr val="accent1"/>
            </a:fillRef>
            <a:effectRef idx="0">
              <a:schemeClr val="accent1"/>
            </a:effectRef>
            <a:fontRef idx="minor">
              <a:schemeClr val="tx1"/>
            </a:fontRef>
          </p:style>
        </p:cxnSp>
      </p:grpSp>
      <p:grpSp>
        <p:nvGrpSpPr>
          <p:cNvPr id="71" name="组合 44"/>
          <p:cNvGrpSpPr/>
          <p:nvPr/>
        </p:nvGrpSpPr>
        <p:grpSpPr>
          <a:xfrm>
            <a:off x="8097309" y="4911645"/>
            <a:ext cx="3601046" cy="939734"/>
            <a:chOff x="6243654" y="2465293"/>
            <a:chExt cx="9618479" cy="293523"/>
          </a:xfrm>
        </p:grpSpPr>
        <p:sp>
          <p:nvSpPr>
            <p:cNvPr id="72" name="Shape 441"/>
            <p:cNvSpPr>
              <a:spLocks/>
            </p:cNvSpPr>
            <p:nvPr/>
          </p:nvSpPr>
          <p:spPr bwMode="auto">
            <a:xfrm>
              <a:off x="6243654" y="2465293"/>
              <a:ext cx="9618479" cy="293523"/>
            </a:xfrm>
            <a:custGeom>
              <a:avLst/>
              <a:gdLst>
                <a:gd name="T0" fmla="*/ 2147483647 w 21600"/>
                <a:gd name="T1" fmla="*/ 1885198645 h 21600"/>
                <a:gd name="T2" fmla="*/ 2147483647 w 21600"/>
                <a:gd name="T3" fmla="*/ 1885198645 h 21600"/>
                <a:gd name="T4" fmla="*/ 2147483647 w 21600"/>
                <a:gd name="T5" fmla="*/ 1885198645 h 21600"/>
                <a:gd name="T6" fmla="*/ 2147483647 w 21600"/>
                <a:gd name="T7" fmla="*/ 1885198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609" y="0"/>
                  </a:moveTo>
                  <a:lnTo>
                    <a:pt x="18261" y="0"/>
                  </a:lnTo>
                  <a:lnTo>
                    <a:pt x="21600" y="21600"/>
                  </a:lnTo>
                  <a:lnTo>
                    <a:pt x="0" y="21600"/>
                  </a:lnTo>
                  <a:lnTo>
                    <a:pt x="3609" y="0"/>
                  </a:lnTo>
                  <a:close/>
                </a:path>
              </a:pathLst>
            </a:custGeom>
            <a:gradFill>
              <a:gsLst>
                <a:gs pos="0">
                  <a:srgbClr val="0070C0">
                    <a:alpha val="40000"/>
                  </a:srgbClr>
                </a:gs>
                <a:gs pos="100000">
                  <a:srgbClr val="008BBC">
                    <a:alpha val="5000"/>
                  </a:srgbClr>
                </a:gs>
              </a:gsLst>
              <a:lin ang="16200000" scaled="0"/>
            </a:gradFill>
            <a:ln w="9525">
              <a:noFill/>
              <a:miter lim="800000"/>
              <a:headEnd/>
              <a:tailEnd/>
            </a:ln>
          </p:spPr>
          <p:txBody>
            <a:bodyPr vert="horz" wrap="square" lIns="91440" tIns="45720" rIns="91440" bIns="45720" numCol="1" anchor="t" anchorCtr="0" compatLnSpc="1">
              <a:prstTxWarp prst="textNoShape">
                <a:avLst/>
              </a:prstTxWarp>
            </a:bodyPr>
            <a:lstStyle/>
            <a:p>
              <a:pPr indent="-179984">
                <a:lnSpc>
                  <a:spcPts val="2799"/>
                </a:lnSpc>
                <a:buFont typeface="Arial" pitchFamily="34" charset="0"/>
                <a:buChar char="•"/>
              </a:pPr>
              <a:endParaRPr lang="zh-CN" altLang="en-US" dirty="0">
                <a:latin typeface="+mj-lt"/>
              </a:endParaRPr>
            </a:p>
          </p:txBody>
        </p:sp>
        <p:cxnSp>
          <p:nvCxnSpPr>
            <p:cNvPr id="73" name="直接连接符 72"/>
            <p:cNvCxnSpPr/>
            <p:nvPr/>
          </p:nvCxnSpPr>
          <p:spPr>
            <a:xfrm>
              <a:off x="6245608" y="2756945"/>
              <a:ext cx="9616524" cy="1871"/>
            </a:xfrm>
            <a:prstGeom prst="line">
              <a:avLst/>
            </a:prstGeom>
            <a:ln>
              <a:solidFill>
                <a:srgbClr val="008BBC"/>
              </a:solidFill>
            </a:ln>
          </p:spPr>
          <p:style>
            <a:lnRef idx="1">
              <a:schemeClr val="accent1"/>
            </a:lnRef>
            <a:fillRef idx="0">
              <a:schemeClr val="accent1"/>
            </a:fillRef>
            <a:effectRef idx="0">
              <a:schemeClr val="accent1"/>
            </a:effectRef>
            <a:fontRef idx="minor">
              <a:schemeClr val="tx1"/>
            </a:fontRef>
          </p:style>
        </p:cxnSp>
      </p:grpSp>
      <p:grpSp>
        <p:nvGrpSpPr>
          <p:cNvPr id="63" name="组合 44"/>
          <p:cNvGrpSpPr/>
          <p:nvPr/>
        </p:nvGrpSpPr>
        <p:grpSpPr>
          <a:xfrm>
            <a:off x="616590" y="4911645"/>
            <a:ext cx="3601046" cy="939734"/>
            <a:chOff x="6243654" y="2465293"/>
            <a:chExt cx="9618479" cy="293523"/>
          </a:xfrm>
        </p:grpSpPr>
        <p:sp>
          <p:nvSpPr>
            <p:cNvPr id="64" name="Shape 441"/>
            <p:cNvSpPr>
              <a:spLocks/>
            </p:cNvSpPr>
            <p:nvPr/>
          </p:nvSpPr>
          <p:spPr bwMode="auto">
            <a:xfrm>
              <a:off x="6243654" y="2465293"/>
              <a:ext cx="9618479" cy="293523"/>
            </a:xfrm>
            <a:custGeom>
              <a:avLst/>
              <a:gdLst>
                <a:gd name="T0" fmla="*/ 2147483647 w 21600"/>
                <a:gd name="T1" fmla="*/ 1885198645 h 21600"/>
                <a:gd name="T2" fmla="*/ 2147483647 w 21600"/>
                <a:gd name="T3" fmla="*/ 1885198645 h 21600"/>
                <a:gd name="T4" fmla="*/ 2147483647 w 21600"/>
                <a:gd name="T5" fmla="*/ 1885198645 h 21600"/>
                <a:gd name="T6" fmla="*/ 2147483647 w 21600"/>
                <a:gd name="T7" fmla="*/ 188519864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609" y="0"/>
                  </a:moveTo>
                  <a:lnTo>
                    <a:pt x="18261" y="0"/>
                  </a:lnTo>
                  <a:lnTo>
                    <a:pt x="21600" y="21600"/>
                  </a:lnTo>
                  <a:lnTo>
                    <a:pt x="0" y="21600"/>
                  </a:lnTo>
                  <a:lnTo>
                    <a:pt x="3609" y="0"/>
                  </a:lnTo>
                  <a:close/>
                </a:path>
              </a:pathLst>
            </a:custGeom>
            <a:gradFill>
              <a:gsLst>
                <a:gs pos="0">
                  <a:srgbClr val="0070C0">
                    <a:alpha val="40000"/>
                  </a:srgbClr>
                </a:gs>
                <a:gs pos="100000">
                  <a:srgbClr val="008BBC">
                    <a:alpha val="5000"/>
                  </a:srgbClr>
                </a:gs>
              </a:gsLst>
              <a:lin ang="16200000" scaled="0"/>
            </a:gradFill>
            <a:ln w="9525">
              <a:noFill/>
              <a:miter lim="800000"/>
              <a:headEnd/>
              <a:tailEnd/>
            </a:ln>
          </p:spPr>
          <p:txBody>
            <a:bodyPr vert="horz" wrap="square" lIns="91440" tIns="45720" rIns="91440" bIns="45720" numCol="1" anchor="t" anchorCtr="0" compatLnSpc="1">
              <a:prstTxWarp prst="textNoShape">
                <a:avLst/>
              </a:prstTxWarp>
            </a:bodyPr>
            <a:lstStyle/>
            <a:p>
              <a:pPr indent="-179984">
                <a:lnSpc>
                  <a:spcPts val="2799"/>
                </a:lnSpc>
                <a:buFont typeface="Arial" pitchFamily="34" charset="0"/>
                <a:buChar char="•"/>
              </a:pPr>
              <a:endParaRPr lang="zh-CN" altLang="en-US" dirty="0">
                <a:latin typeface="+mj-lt"/>
              </a:endParaRPr>
            </a:p>
          </p:txBody>
        </p:sp>
        <p:cxnSp>
          <p:nvCxnSpPr>
            <p:cNvPr id="65" name="直接连接符 64"/>
            <p:cNvCxnSpPr/>
            <p:nvPr/>
          </p:nvCxnSpPr>
          <p:spPr>
            <a:xfrm>
              <a:off x="6245608" y="2756945"/>
              <a:ext cx="9616524" cy="1871"/>
            </a:xfrm>
            <a:prstGeom prst="line">
              <a:avLst/>
            </a:prstGeom>
            <a:ln>
              <a:solidFill>
                <a:srgbClr val="008BBC"/>
              </a:solidFill>
            </a:ln>
          </p:spPr>
          <p:style>
            <a:lnRef idx="1">
              <a:schemeClr val="accent1"/>
            </a:lnRef>
            <a:fillRef idx="0">
              <a:schemeClr val="accent1"/>
            </a:fillRef>
            <a:effectRef idx="0">
              <a:schemeClr val="accent1"/>
            </a:effectRef>
            <a:fontRef idx="minor">
              <a:schemeClr val="tx1"/>
            </a:fontRef>
          </p:style>
        </p:cxnSp>
      </p:grpSp>
      <p:sp>
        <p:nvSpPr>
          <p:cNvPr id="66" name="Rectangle 46"/>
          <p:cNvSpPr>
            <a:spLocks noChangeArrowheads="1"/>
          </p:cNvSpPr>
          <p:nvPr/>
        </p:nvSpPr>
        <p:spPr bwMode="auto">
          <a:xfrm rot="10800000">
            <a:off x="4369797" y="2189018"/>
            <a:ext cx="3483000" cy="3581002"/>
          </a:xfrm>
          <a:prstGeom prst="rect">
            <a:avLst/>
          </a:prstGeom>
          <a:gradFill flip="none" rotWithShape="1">
            <a:gsLst>
              <a:gs pos="0">
                <a:srgbClr val="0070C0">
                  <a:alpha val="0"/>
                </a:srgbClr>
              </a:gs>
              <a:gs pos="100000">
                <a:srgbClr val="0070C0">
                  <a:alpha val="40000"/>
                </a:srgbClr>
              </a:gs>
            </a:gsLst>
            <a:lin ang="16200000" scaled="1"/>
            <a:tileRect/>
          </a:gradFill>
          <a:ln w="3175">
            <a:noFill/>
            <a:miter lim="800000"/>
            <a:headEnd/>
            <a:tailEnd/>
          </a:ln>
          <a:effectLst/>
        </p:spPr>
        <p:txBody>
          <a:bodyPr lIns="0" tIns="0" rIns="0" bIns="0" anchor="ctr"/>
          <a:lstStyle/>
          <a:p>
            <a:pPr algn="ctr" defTabSz="967801" fontAlgn="base">
              <a:spcBef>
                <a:spcPct val="0"/>
              </a:spcBef>
              <a:spcAft>
                <a:spcPct val="0"/>
              </a:spcAft>
              <a:defRPr/>
            </a:pPr>
            <a:endParaRPr lang="zh-CN" altLang="en-US" sz="1400" kern="0" dirty="0">
              <a:solidFill>
                <a:schemeClr val="bg1"/>
              </a:solidFill>
              <a:latin typeface="+mj-lt"/>
              <a:cs typeface="Arial" pitchFamily="34" charset="0"/>
              <a:sym typeface="Arial" pitchFamily="34" charset="0"/>
            </a:endParaRPr>
          </a:p>
        </p:txBody>
      </p:sp>
      <p:sp>
        <p:nvSpPr>
          <p:cNvPr id="70" name="Rectangle 46"/>
          <p:cNvSpPr>
            <a:spLocks noChangeArrowheads="1"/>
          </p:cNvSpPr>
          <p:nvPr/>
        </p:nvSpPr>
        <p:spPr bwMode="auto">
          <a:xfrm rot="10800000">
            <a:off x="8098785" y="2189017"/>
            <a:ext cx="3483000" cy="3581002"/>
          </a:xfrm>
          <a:prstGeom prst="rect">
            <a:avLst/>
          </a:prstGeom>
          <a:gradFill flip="none" rotWithShape="1">
            <a:gsLst>
              <a:gs pos="0">
                <a:srgbClr val="0070C0">
                  <a:alpha val="0"/>
                </a:srgbClr>
              </a:gs>
              <a:gs pos="100000">
                <a:srgbClr val="0070C0">
                  <a:alpha val="40000"/>
                </a:srgbClr>
              </a:gs>
            </a:gsLst>
            <a:lin ang="16200000" scaled="1"/>
            <a:tileRect/>
          </a:gradFill>
          <a:ln w="3175">
            <a:noFill/>
            <a:miter lim="800000"/>
            <a:headEnd/>
            <a:tailEnd/>
          </a:ln>
          <a:effectLst/>
        </p:spPr>
        <p:txBody>
          <a:bodyPr lIns="0" tIns="0" rIns="0" bIns="0" anchor="ctr"/>
          <a:lstStyle/>
          <a:p>
            <a:pPr algn="ctr" defTabSz="967801" fontAlgn="base">
              <a:spcBef>
                <a:spcPct val="0"/>
              </a:spcBef>
              <a:spcAft>
                <a:spcPct val="0"/>
              </a:spcAft>
              <a:defRPr/>
            </a:pPr>
            <a:endParaRPr lang="zh-CN" altLang="en-US" sz="1400" kern="0" dirty="0">
              <a:solidFill>
                <a:schemeClr val="bg1"/>
              </a:solidFill>
              <a:latin typeface="+mj-lt"/>
              <a:cs typeface="Arial" pitchFamily="34" charset="0"/>
              <a:sym typeface="Arial" pitchFamily="34" charset="0"/>
            </a:endParaRPr>
          </a:p>
        </p:txBody>
      </p:sp>
      <p:sp>
        <p:nvSpPr>
          <p:cNvPr id="62" name="Rectangle 46"/>
          <p:cNvSpPr>
            <a:spLocks noChangeArrowheads="1"/>
          </p:cNvSpPr>
          <p:nvPr/>
        </p:nvSpPr>
        <p:spPr bwMode="auto">
          <a:xfrm rot="10800000">
            <a:off x="618066" y="2189017"/>
            <a:ext cx="3483000" cy="3581002"/>
          </a:xfrm>
          <a:prstGeom prst="rect">
            <a:avLst/>
          </a:prstGeom>
          <a:gradFill flip="none" rotWithShape="1">
            <a:gsLst>
              <a:gs pos="0">
                <a:srgbClr val="0070C0">
                  <a:alpha val="0"/>
                </a:srgbClr>
              </a:gs>
              <a:gs pos="100000">
                <a:srgbClr val="0070C0">
                  <a:alpha val="40000"/>
                </a:srgbClr>
              </a:gs>
            </a:gsLst>
            <a:lin ang="16200000" scaled="1"/>
            <a:tileRect/>
          </a:gradFill>
          <a:ln w="3175">
            <a:noFill/>
            <a:miter lim="800000"/>
            <a:headEnd/>
            <a:tailEnd/>
          </a:ln>
          <a:effectLst/>
        </p:spPr>
        <p:txBody>
          <a:bodyPr lIns="0" tIns="0" rIns="0" bIns="0" anchor="ctr"/>
          <a:lstStyle/>
          <a:p>
            <a:pPr algn="ctr" defTabSz="967801" fontAlgn="base">
              <a:spcBef>
                <a:spcPct val="0"/>
              </a:spcBef>
              <a:spcAft>
                <a:spcPct val="0"/>
              </a:spcAft>
              <a:defRPr/>
            </a:pPr>
            <a:endParaRPr lang="zh-CN" altLang="en-US" sz="1400" kern="0" dirty="0">
              <a:solidFill>
                <a:schemeClr val="bg1"/>
              </a:solidFill>
              <a:latin typeface="+mj-lt"/>
              <a:cs typeface="Arial" pitchFamily="34" charset="0"/>
              <a:sym typeface="Arial" pitchFamily="34" charset="0"/>
            </a:endParaRPr>
          </a:p>
        </p:txBody>
      </p:sp>
      <p:sp>
        <p:nvSpPr>
          <p:cNvPr id="31" name="梯形 30"/>
          <p:cNvSpPr/>
          <p:nvPr/>
        </p:nvSpPr>
        <p:spPr>
          <a:xfrm>
            <a:off x="616590" y="2479258"/>
            <a:ext cx="3484476" cy="367559"/>
          </a:xfrm>
          <a:prstGeom prst="trapezoid">
            <a:avLst>
              <a:gd name="adj" fmla="val 84619"/>
            </a:avLst>
          </a:prstGeom>
          <a:gradFill flip="none" rotWithShape="1">
            <a:gsLst>
              <a:gs pos="0">
                <a:srgbClr val="0070C0">
                  <a:alpha val="0"/>
                </a:srgbClr>
              </a:gs>
              <a:gs pos="100000">
                <a:srgbClr val="0070C0">
                  <a:alpha val="40000"/>
                </a:srgbClr>
              </a:gs>
            </a:gsLst>
            <a:lin ang="5400000" scaled="1"/>
            <a:tileRect/>
          </a:gradFill>
          <a:ln w="3175">
            <a:gradFill flip="none" rotWithShape="1">
              <a:gsLst>
                <a:gs pos="0">
                  <a:srgbClr val="00BAFB">
                    <a:alpha val="0"/>
                  </a:srgbClr>
                </a:gs>
                <a:gs pos="50000">
                  <a:schemeClr val="accent1">
                    <a:tint val="44500"/>
                    <a:satMod val="160000"/>
                  </a:schemeClr>
                </a:gs>
              </a:gsLst>
              <a:lin ang="5400000" scaled="1"/>
              <a:tileRect/>
            </a:gradFill>
            <a:miter lim="800000"/>
            <a:headEnd/>
            <a:tailEnd/>
          </a:ln>
          <a:effectLst/>
        </p:spPr>
        <p:txBody>
          <a:bodyPr lIns="0" tIns="0" rIns="0" bIns="0"/>
          <a:lstStyle/>
          <a:p>
            <a:pPr indent="-260273" defTabSz="967801" fontAlgn="base">
              <a:lnSpc>
                <a:spcPts val="4047"/>
              </a:lnSpc>
              <a:spcBef>
                <a:spcPct val="0"/>
              </a:spcBef>
              <a:spcAft>
                <a:spcPct val="0"/>
              </a:spcAft>
              <a:buClr>
                <a:srgbClr val="CC9900"/>
              </a:buClr>
              <a:buFont typeface="Arial" pitchFamily="34" charset="0"/>
              <a:buChar char="•"/>
              <a:defRPr/>
            </a:pPr>
            <a:endParaRPr lang="zh-CN" altLang="en-US" sz="11500" kern="0">
              <a:solidFill>
                <a:sysClr val="windowText" lastClr="000000"/>
              </a:solidFill>
              <a:sym typeface="Arial" pitchFamily="34" charset="0"/>
            </a:endParaRPr>
          </a:p>
        </p:txBody>
      </p:sp>
      <p:sp>
        <p:nvSpPr>
          <p:cNvPr id="32" name="梯形 31"/>
          <p:cNvSpPr/>
          <p:nvPr/>
        </p:nvSpPr>
        <p:spPr>
          <a:xfrm>
            <a:off x="4356950" y="2479258"/>
            <a:ext cx="3484476" cy="367559"/>
          </a:xfrm>
          <a:prstGeom prst="trapezoid">
            <a:avLst>
              <a:gd name="adj" fmla="val 84619"/>
            </a:avLst>
          </a:prstGeom>
          <a:gradFill flip="none" rotWithShape="1">
            <a:gsLst>
              <a:gs pos="0">
                <a:srgbClr val="0070C0">
                  <a:alpha val="0"/>
                </a:srgbClr>
              </a:gs>
              <a:gs pos="100000">
                <a:srgbClr val="0070C0">
                  <a:alpha val="40000"/>
                </a:srgbClr>
              </a:gs>
            </a:gsLst>
            <a:lin ang="5400000" scaled="1"/>
            <a:tileRect/>
          </a:gradFill>
          <a:ln w="3175">
            <a:gradFill flip="none" rotWithShape="1">
              <a:gsLst>
                <a:gs pos="0">
                  <a:srgbClr val="00BAFB">
                    <a:alpha val="0"/>
                  </a:srgbClr>
                </a:gs>
                <a:gs pos="50000">
                  <a:schemeClr val="accent1">
                    <a:tint val="44500"/>
                    <a:satMod val="160000"/>
                  </a:schemeClr>
                </a:gs>
              </a:gsLst>
              <a:lin ang="5400000" scaled="1"/>
              <a:tileRect/>
            </a:gradFill>
            <a:miter lim="800000"/>
            <a:headEnd/>
            <a:tailEnd/>
          </a:ln>
          <a:effectLst/>
        </p:spPr>
        <p:txBody>
          <a:bodyPr lIns="0" tIns="0" rIns="0" bIns="0"/>
          <a:lstStyle/>
          <a:p>
            <a:pPr indent="-260273" defTabSz="967801" fontAlgn="base">
              <a:lnSpc>
                <a:spcPts val="4047"/>
              </a:lnSpc>
              <a:spcBef>
                <a:spcPct val="0"/>
              </a:spcBef>
              <a:spcAft>
                <a:spcPct val="0"/>
              </a:spcAft>
              <a:buClr>
                <a:srgbClr val="CC9900"/>
              </a:buClr>
              <a:buFont typeface="Arial" pitchFamily="34" charset="0"/>
              <a:buChar char="•"/>
              <a:defRPr/>
            </a:pPr>
            <a:endParaRPr lang="zh-CN" altLang="en-US" sz="11500" kern="0">
              <a:solidFill>
                <a:sysClr val="windowText" lastClr="000000"/>
              </a:solidFill>
              <a:sym typeface="Arial" pitchFamily="34" charset="0"/>
            </a:endParaRPr>
          </a:p>
        </p:txBody>
      </p:sp>
      <p:sp>
        <p:nvSpPr>
          <p:cNvPr id="33" name="梯形 32"/>
          <p:cNvSpPr/>
          <p:nvPr/>
        </p:nvSpPr>
        <p:spPr>
          <a:xfrm>
            <a:off x="8097309" y="2479258"/>
            <a:ext cx="3484476" cy="367559"/>
          </a:xfrm>
          <a:prstGeom prst="trapezoid">
            <a:avLst>
              <a:gd name="adj" fmla="val 84619"/>
            </a:avLst>
          </a:prstGeom>
          <a:gradFill flip="none" rotWithShape="1">
            <a:gsLst>
              <a:gs pos="0">
                <a:srgbClr val="0070C0">
                  <a:alpha val="0"/>
                </a:srgbClr>
              </a:gs>
              <a:gs pos="100000">
                <a:srgbClr val="0070C0">
                  <a:alpha val="40000"/>
                </a:srgbClr>
              </a:gs>
            </a:gsLst>
            <a:lin ang="5400000" scaled="1"/>
            <a:tileRect/>
          </a:gradFill>
          <a:ln w="3175">
            <a:gradFill flip="none" rotWithShape="1">
              <a:gsLst>
                <a:gs pos="0">
                  <a:srgbClr val="00BAFB">
                    <a:alpha val="0"/>
                  </a:srgbClr>
                </a:gs>
                <a:gs pos="50000">
                  <a:schemeClr val="accent1">
                    <a:tint val="44500"/>
                    <a:satMod val="160000"/>
                  </a:schemeClr>
                </a:gs>
              </a:gsLst>
              <a:lin ang="5400000" scaled="1"/>
              <a:tileRect/>
            </a:gradFill>
            <a:miter lim="800000"/>
            <a:headEnd/>
            <a:tailEnd/>
          </a:ln>
          <a:effectLst/>
        </p:spPr>
        <p:txBody>
          <a:bodyPr lIns="0" tIns="0" rIns="0" bIns="0"/>
          <a:lstStyle/>
          <a:p>
            <a:pPr indent="-260273" defTabSz="967801" fontAlgn="base">
              <a:lnSpc>
                <a:spcPts val="4047"/>
              </a:lnSpc>
              <a:spcBef>
                <a:spcPct val="0"/>
              </a:spcBef>
              <a:spcAft>
                <a:spcPct val="0"/>
              </a:spcAft>
              <a:buClr>
                <a:srgbClr val="CC9900"/>
              </a:buClr>
              <a:buFont typeface="Arial" pitchFamily="34" charset="0"/>
              <a:buChar char="•"/>
              <a:defRPr/>
            </a:pPr>
            <a:endParaRPr lang="zh-CN" altLang="en-US" sz="11500" kern="0">
              <a:solidFill>
                <a:sysClr val="windowText" lastClr="000000"/>
              </a:solidFill>
              <a:sym typeface="Arial" pitchFamily="34" charset="0"/>
            </a:endParaRPr>
          </a:p>
        </p:txBody>
      </p:sp>
      <p:cxnSp>
        <p:nvCxnSpPr>
          <p:cNvPr id="34" name="Straight Connector 364"/>
          <p:cNvCxnSpPr/>
          <p:nvPr/>
        </p:nvCxnSpPr>
        <p:spPr>
          <a:xfrm flipH="1" flipV="1">
            <a:off x="4229008" y="2854090"/>
            <a:ext cx="0" cy="3240000"/>
          </a:xfrm>
          <a:prstGeom prst="line">
            <a:avLst/>
          </a:prstGeom>
          <a:ln>
            <a:gradFill flip="none" rotWithShape="1">
              <a:gsLst>
                <a:gs pos="0">
                  <a:schemeClr val="accent1">
                    <a:lumMod val="5000"/>
                    <a:lumOff val="95000"/>
                  </a:schemeClr>
                </a:gs>
                <a:gs pos="10000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64"/>
          <p:cNvCxnSpPr/>
          <p:nvPr/>
        </p:nvCxnSpPr>
        <p:spPr>
          <a:xfrm flipH="1" flipV="1">
            <a:off x="7969367" y="2854090"/>
            <a:ext cx="0" cy="3240000"/>
          </a:xfrm>
          <a:prstGeom prst="line">
            <a:avLst/>
          </a:prstGeom>
          <a:ln>
            <a:gradFill flip="none" rotWithShape="1">
              <a:gsLst>
                <a:gs pos="0">
                  <a:schemeClr val="accent1">
                    <a:lumMod val="5000"/>
                    <a:lumOff val="95000"/>
                  </a:schemeClr>
                </a:gs>
                <a:gs pos="10000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679118" y="4970989"/>
            <a:ext cx="3378616" cy="584775"/>
          </a:xfrm>
          <a:prstGeom prst="rect">
            <a:avLst/>
          </a:prstGeom>
        </p:spPr>
        <p:txBody>
          <a:bodyPr wrap="square">
            <a:spAutoFit/>
          </a:bodyPr>
          <a:lstStyle/>
          <a:p>
            <a:pPr algn="ctr" defTabSz="1151976"/>
            <a:r>
              <a:rPr kumimoji="1" lang="en-US" altLang="zh-CN" sz="16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Unicode MS" pitchFamily="34" charset="-122"/>
                <a:ea typeface="Arial Unicode MS" pitchFamily="34" charset="-122"/>
                <a:cs typeface="Arial Unicode MS" pitchFamily="34" charset="-122"/>
              </a:rPr>
              <a:t>Saving $15B IT Cost </a:t>
            </a:r>
          </a:p>
          <a:p>
            <a:pPr algn="ctr" defTabSz="1151976"/>
            <a:r>
              <a:rPr kumimoji="1" lang="en-US" altLang="zh-CN" sz="16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Unicode MS" pitchFamily="34" charset="-122"/>
                <a:ea typeface="Arial Unicode MS" pitchFamily="34" charset="-122"/>
                <a:cs typeface="Arial Unicode MS" pitchFamily="34" charset="-122"/>
              </a:rPr>
              <a:t>for 2% RISC</a:t>
            </a:r>
            <a:endParaRPr kumimoji="1" lang="zh-CN" altLang="en-US" sz="16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Unicode MS" pitchFamily="34" charset="-122"/>
              <a:ea typeface="Arial Unicode MS" pitchFamily="34" charset="-122"/>
              <a:cs typeface="Arial Unicode MS" pitchFamily="34" charset="-122"/>
            </a:endParaRPr>
          </a:p>
        </p:txBody>
      </p:sp>
      <p:sp>
        <p:nvSpPr>
          <p:cNvPr id="54" name="矩形 53"/>
          <p:cNvSpPr/>
          <p:nvPr/>
        </p:nvSpPr>
        <p:spPr>
          <a:xfrm>
            <a:off x="4513411" y="5094099"/>
            <a:ext cx="3261043" cy="338554"/>
          </a:xfrm>
          <a:prstGeom prst="rect">
            <a:avLst/>
          </a:prstGeom>
        </p:spPr>
        <p:txBody>
          <a:bodyPr wrap="square">
            <a:spAutoFit/>
          </a:bodyPr>
          <a:lstStyle/>
          <a:p>
            <a:pPr algn="ctr" defTabSz="1151976"/>
            <a:r>
              <a:rPr kumimoji="1" lang="en-US" altLang="zh-CN" sz="16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Unicode MS" pitchFamily="34" charset="-122"/>
                <a:ea typeface="Arial Unicode MS" pitchFamily="34" charset="-122"/>
                <a:cs typeface="Arial Unicode MS" pitchFamily="34" charset="-122"/>
              </a:rPr>
              <a:t>Open API &amp; Standard Platform</a:t>
            </a:r>
            <a:endParaRPr kumimoji="1" lang="en-US" altLang="zh-CN" sz="16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Unicode MS" pitchFamily="34" charset="-122"/>
              <a:ea typeface="Arial Unicode MS" pitchFamily="34" charset="-122"/>
              <a:cs typeface="Arial Unicode MS" pitchFamily="34" charset="-122"/>
            </a:endParaRPr>
          </a:p>
        </p:txBody>
      </p:sp>
      <p:sp>
        <p:nvSpPr>
          <p:cNvPr id="50" name="矩形 49"/>
          <p:cNvSpPr/>
          <p:nvPr/>
        </p:nvSpPr>
        <p:spPr>
          <a:xfrm>
            <a:off x="8152584" y="4970989"/>
            <a:ext cx="3429201" cy="584775"/>
          </a:xfrm>
          <a:prstGeom prst="rect">
            <a:avLst/>
          </a:prstGeom>
        </p:spPr>
        <p:txBody>
          <a:bodyPr wrap="square">
            <a:spAutoFit/>
          </a:bodyPr>
          <a:lstStyle/>
          <a:p>
            <a:pPr algn="ctr" defTabSz="1151976"/>
            <a:r>
              <a:rPr kumimoji="1" lang="en-US" altLang="zh-CN" sz="16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Unicode MS" pitchFamily="34" charset="-122"/>
                <a:ea typeface="Arial Unicode MS" pitchFamily="34" charset="-122"/>
                <a:cs typeface="Arial Unicode MS" pitchFamily="34" charset="-122"/>
              </a:rPr>
              <a:t>Fintech Applications</a:t>
            </a:r>
          </a:p>
          <a:p>
            <a:pPr algn="ctr" defTabSz="1151976"/>
            <a:r>
              <a:rPr kumimoji="1" lang="en-US" altLang="zh-CN" sz="16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Unicode MS" pitchFamily="34" charset="-122"/>
                <a:ea typeface="Arial Unicode MS" pitchFamily="34" charset="-122"/>
                <a:cs typeface="Arial Unicode MS" pitchFamily="34" charset="-122"/>
              </a:rPr>
              <a:t>for Millions of Transactions</a:t>
            </a:r>
            <a:endParaRPr kumimoji="1" lang="en-US" altLang="zh-CN" sz="16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Unicode MS" pitchFamily="34" charset="-122"/>
              <a:ea typeface="Arial Unicode MS" pitchFamily="34" charset="-122"/>
              <a:cs typeface="Arial Unicode MS" pitchFamily="34" charset="-122"/>
            </a:endParaRPr>
          </a:p>
        </p:txBody>
      </p:sp>
      <p:grpSp>
        <p:nvGrpSpPr>
          <p:cNvPr id="38" name="组合 37"/>
          <p:cNvGrpSpPr/>
          <p:nvPr/>
        </p:nvGrpSpPr>
        <p:grpSpPr>
          <a:xfrm>
            <a:off x="1589735" y="3386813"/>
            <a:ext cx="1354654" cy="1325983"/>
            <a:chOff x="1417067" y="3486801"/>
            <a:chExt cx="1354654" cy="1325983"/>
          </a:xfrm>
        </p:grpSpPr>
        <p:sp>
          <p:nvSpPr>
            <p:cNvPr id="37" name="椭圆 36"/>
            <p:cNvSpPr>
              <a:spLocks noChangeAspect="1"/>
            </p:cNvSpPr>
            <p:nvPr/>
          </p:nvSpPr>
          <p:spPr bwMode="auto">
            <a:xfrm>
              <a:off x="1417067" y="3486801"/>
              <a:ext cx="1354654" cy="1325983"/>
            </a:xfrm>
            <a:prstGeom prst="ellipse">
              <a:avLst/>
            </a:prstGeom>
            <a:gradFill>
              <a:gsLst>
                <a:gs pos="0">
                  <a:srgbClr val="0070C0">
                    <a:alpha val="0"/>
                  </a:srgbClr>
                </a:gs>
                <a:gs pos="100000">
                  <a:srgbClr val="0070C0">
                    <a:alpha val="40000"/>
                  </a:srgbClr>
                </a:gs>
              </a:gsLst>
              <a:lin ang="5400000" scaled="0"/>
            </a:gradFill>
            <a:ln w="6350">
              <a:solidFill>
                <a:srgbClr val="00BAFB">
                  <a:alpha val="20000"/>
                </a:srgbClr>
              </a:solidFill>
              <a:miter lim="800000"/>
              <a:headEnd/>
              <a:tailEnd/>
            </a:ln>
            <a:effectLst/>
          </p:spPr>
          <p:txBody>
            <a:bodyPr lIns="0" tIns="0" rIns="0" bIns="0"/>
            <a:lstStyle/>
            <a:p>
              <a:endParaRPr lang="en-US" altLang="zh-CN" kern="0" dirty="0">
                <a:solidFill>
                  <a:sysClr val="windowText" lastClr="000000"/>
                </a:solidFill>
                <a:latin typeface="Arial" pitchFamily="34" charset="0"/>
                <a:ea typeface="ＭＳ Ｐゴシック" pitchFamily="50" charset="-128"/>
                <a:cs typeface="Arial" pitchFamily="34" charset="0"/>
                <a:sym typeface="Arial" pitchFamily="34" charset="0"/>
              </a:endParaRPr>
            </a:p>
          </p:txBody>
        </p:sp>
        <p:pic>
          <p:nvPicPr>
            <p:cNvPr id="22" name="Picture 2" descr="C:\Users\c00102471\Desktop\low_cost_image.png"/>
            <p:cNvPicPr>
              <a:picLocks noChangeAspect="1" noChangeArrowheads="1"/>
            </p:cNvPicPr>
            <p:nvPr/>
          </p:nvPicPr>
          <p:blipFill>
            <a:blip r:embed="rId2" cstate="print">
              <a:biLevel thresh="50000"/>
            </a:blip>
            <a:srcRect/>
            <a:stretch>
              <a:fillRect/>
            </a:stretch>
          </p:blipFill>
          <p:spPr bwMode="auto">
            <a:xfrm>
              <a:off x="1734959" y="3802490"/>
              <a:ext cx="718871" cy="694605"/>
            </a:xfrm>
            <a:prstGeom prst="rect">
              <a:avLst/>
            </a:prstGeom>
            <a:noFill/>
          </p:spPr>
        </p:pic>
      </p:grpSp>
      <p:grpSp>
        <p:nvGrpSpPr>
          <p:cNvPr id="53" name="组合 52"/>
          <p:cNvGrpSpPr/>
          <p:nvPr/>
        </p:nvGrpSpPr>
        <p:grpSpPr>
          <a:xfrm>
            <a:off x="9135421" y="3386813"/>
            <a:ext cx="1354654" cy="1325983"/>
            <a:chOff x="5233491" y="3463252"/>
            <a:chExt cx="1354654" cy="1325983"/>
          </a:xfrm>
        </p:grpSpPr>
        <p:sp>
          <p:nvSpPr>
            <p:cNvPr id="39" name="椭圆 38"/>
            <p:cNvSpPr>
              <a:spLocks noChangeAspect="1"/>
            </p:cNvSpPr>
            <p:nvPr/>
          </p:nvSpPr>
          <p:spPr bwMode="auto">
            <a:xfrm>
              <a:off x="5233491" y="3463252"/>
              <a:ext cx="1354654" cy="1325983"/>
            </a:xfrm>
            <a:prstGeom prst="ellipse">
              <a:avLst/>
            </a:prstGeom>
            <a:gradFill>
              <a:gsLst>
                <a:gs pos="0">
                  <a:srgbClr val="0070C0">
                    <a:alpha val="0"/>
                  </a:srgbClr>
                </a:gs>
                <a:gs pos="100000">
                  <a:srgbClr val="0070C0">
                    <a:alpha val="40000"/>
                  </a:srgbClr>
                </a:gs>
              </a:gsLst>
              <a:lin ang="5400000" scaled="0"/>
            </a:gradFill>
            <a:ln w="6350">
              <a:solidFill>
                <a:srgbClr val="00BAFB">
                  <a:alpha val="20000"/>
                </a:srgbClr>
              </a:solidFill>
              <a:miter lim="800000"/>
              <a:headEnd/>
              <a:tailEnd/>
            </a:ln>
            <a:effectLst/>
          </p:spPr>
          <p:txBody>
            <a:bodyPr lIns="0" tIns="0" rIns="0" bIns="0"/>
            <a:lstStyle/>
            <a:p>
              <a:endParaRPr lang="en-US" altLang="zh-CN" kern="0" dirty="0">
                <a:solidFill>
                  <a:sysClr val="windowText" lastClr="000000"/>
                </a:solidFill>
                <a:latin typeface="Arial" pitchFamily="34" charset="0"/>
                <a:ea typeface="ＭＳ Ｐゴシック" pitchFamily="50" charset="-128"/>
                <a:cs typeface="Arial" pitchFamily="34" charset="0"/>
                <a:sym typeface="Arial" pitchFamily="34" charset="0"/>
              </a:endParaRPr>
            </a:p>
          </p:txBody>
        </p:sp>
        <p:pic>
          <p:nvPicPr>
            <p:cNvPr id="23" name="Picture 2" descr="http://www.agilitymultichannel.com/sites/default/files/styles/page_icon/public/icon-rocket-gray-red.png?itok=GwXg6uBB"/>
            <p:cNvPicPr>
              <a:picLocks noChangeAspect="1" noChangeArrowheads="1"/>
            </p:cNvPicPr>
            <p:nvPr/>
          </p:nvPicPr>
          <p:blipFill>
            <a:blip r:embed="rId3" cstate="print">
              <a:lum bright="70000" contrast="100000"/>
            </a:blip>
            <a:srcRect/>
            <a:stretch>
              <a:fillRect/>
            </a:stretch>
          </p:blipFill>
          <p:spPr bwMode="auto">
            <a:xfrm>
              <a:off x="5469032" y="3684457"/>
              <a:ext cx="883573" cy="883573"/>
            </a:xfrm>
            <a:prstGeom prst="rect">
              <a:avLst/>
            </a:prstGeom>
            <a:noFill/>
          </p:spPr>
        </p:pic>
      </p:grpSp>
      <p:sp>
        <p:nvSpPr>
          <p:cNvPr id="41" name="椭圆 40"/>
          <p:cNvSpPr>
            <a:spLocks noChangeAspect="1"/>
          </p:cNvSpPr>
          <p:nvPr/>
        </p:nvSpPr>
        <p:spPr bwMode="auto">
          <a:xfrm>
            <a:off x="5377507" y="3386813"/>
            <a:ext cx="1354654" cy="1325983"/>
          </a:xfrm>
          <a:prstGeom prst="ellipse">
            <a:avLst/>
          </a:prstGeom>
          <a:gradFill>
            <a:gsLst>
              <a:gs pos="0">
                <a:srgbClr val="0070C0">
                  <a:alpha val="0"/>
                </a:srgbClr>
              </a:gs>
              <a:gs pos="100000">
                <a:srgbClr val="0070C0">
                  <a:alpha val="40000"/>
                </a:srgbClr>
              </a:gs>
            </a:gsLst>
            <a:lin ang="5400000" scaled="0"/>
          </a:gradFill>
          <a:ln w="6350">
            <a:solidFill>
              <a:srgbClr val="00BAFB">
                <a:alpha val="20000"/>
              </a:srgbClr>
            </a:solidFill>
            <a:miter lim="800000"/>
            <a:headEnd/>
            <a:tailEnd/>
          </a:ln>
          <a:effectLst/>
        </p:spPr>
        <p:txBody>
          <a:bodyPr lIns="0" tIns="0" rIns="0" bIns="0"/>
          <a:lstStyle/>
          <a:p>
            <a:endParaRPr lang="en-US" altLang="zh-CN" kern="0" dirty="0">
              <a:solidFill>
                <a:sysClr val="windowText" lastClr="000000"/>
              </a:solidFill>
              <a:latin typeface="Arial" pitchFamily="34" charset="0"/>
              <a:ea typeface="ＭＳ Ｐゴシック" pitchFamily="50" charset="-128"/>
              <a:cs typeface="Arial" pitchFamily="34" charset="0"/>
              <a:sym typeface="Arial" pitchFamily="34" charset="0"/>
            </a:endParaRPr>
          </a:p>
        </p:txBody>
      </p:sp>
      <p:sp>
        <p:nvSpPr>
          <p:cNvPr id="30" name="TextBox 29"/>
          <p:cNvSpPr txBox="1"/>
          <p:nvPr/>
        </p:nvSpPr>
        <p:spPr>
          <a:xfrm>
            <a:off x="522035" y="621482"/>
            <a:ext cx="11717440" cy="584775"/>
          </a:xfrm>
          <a:prstGeom prst="rect">
            <a:avLst/>
          </a:prstGeom>
          <a:noFill/>
        </p:spPr>
        <p:txBody>
          <a:bodyPr wrap="square" rtlCol="0">
            <a:spAutoFit/>
          </a:bodyPr>
          <a:lstStyle/>
          <a:p>
            <a:pPr defTabSz="914400">
              <a:defRPr/>
            </a:pPr>
            <a:r>
              <a:rPr lang="en-US" altLang="zh-CN" sz="3200" b="1" kern="0" dirty="0" smtClea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cs typeface="Arial" pitchFamily="34" charset="0"/>
                <a:sym typeface="???? Bold" charset="0"/>
              </a:rPr>
              <a:t>Global Digital Banking Transformation</a:t>
            </a:r>
            <a:endParaRPr lang="zh-CN" altLang="en-US" sz="3200" b="1" kern="0" dirty="0" smtClea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ea typeface="微软雅黑"/>
              <a:cs typeface="Arial" pitchFamily="34" charset="0"/>
              <a:sym typeface="???? Bold" charset="0"/>
            </a:endParaRPr>
          </a:p>
        </p:txBody>
      </p:sp>
      <p:sp>
        <p:nvSpPr>
          <p:cNvPr id="42" name="TextBox 16"/>
          <p:cNvSpPr txBox="1"/>
          <p:nvPr/>
        </p:nvSpPr>
        <p:spPr>
          <a:xfrm>
            <a:off x="938234" y="2090670"/>
            <a:ext cx="2886273" cy="554639"/>
          </a:xfrm>
          <a:prstGeom prst="rect">
            <a:avLst/>
          </a:prstGeom>
          <a:noFill/>
        </p:spPr>
        <p:txBody>
          <a:bodyPr wrap="square" lIns="35998" rIns="35998" rtlCol="0" anchor="ctr" anchorCtr="0">
            <a:spAutoFit/>
          </a:bodyPr>
          <a:lstStyle/>
          <a:p>
            <a:pPr algn="ctr">
              <a:lnSpc>
                <a:spcPct val="120000"/>
              </a:lnSpc>
            </a:pPr>
            <a:r>
              <a:rPr kumimoji="1" lang="en-US" altLang="zh-CN" sz="2800" b="1" dirty="0" smtClean="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rPr>
              <a:t>Lower IT Cost</a:t>
            </a:r>
            <a:endParaRPr kumimoji="1" lang="en-US" altLang="zh-CN" sz="2800" b="1" dirty="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endParaRPr>
          </a:p>
        </p:txBody>
      </p:sp>
      <p:sp>
        <p:nvSpPr>
          <p:cNvPr id="43" name="TextBox 14"/>
          <p:cNvSpPr txBox="1"/>
          <p:nvPr/>
        </p:nvSpPr>
        <p:spPr>
          <a:xfrm>
            <a:off x="4817910" y="2090669"/>
            <a:ext cx="2587556" cy="554639"/>
          </a:xfrm>
          <a:prstGeom prst="rect">
            <a:avLst/>
          </a:prstGeom>
          <a:noFill/>
        </p:spPr>
        <p:txBody>
          <a:bodyPr wrap="none" lIns="91434" rIns="91434" rtlCol="0" anchor="ctr" anchorCtr="0">
            <a:spAutoFit/>
          </a:bodyPr>
          <a:lstStyle/>
          <a:p>
            <a:pPr algn="ctr">
              <a:lnSpc>
                <a:spcPct val="120000"/>
              </a:lnSpc>
            </a:pPr>
            <a:r>
              <a:rPr kumimoji="1" lang="en-US" altLang="zh-CN" sz="2800" b="1" dirty="0" smtClean="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rPr>
              <a:t>Open Ecosystem</a:t>
            </a:r>
            <a:endParaRPr kumimoji="1" lang="en-US" altLang="zh-CN" sz="2800" b="1" dirty="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endParaRPr>
          </a:p>
        </p:txBody>
      </p:sp>
      <p:sp>
        <p:nvSpPr>
          <p:cNvPr id="44" name="TextBox 15"/>
          <p:cNvSpPr txBox="1"/>
          <p:nvPr/>
        </p:nvSpPr>
        <p:spPr>
          <a:xfrm>
            <a:off x="8531378" y="2090669"/>
            <a:ext cx="2649449" cy="554639"/>
          </a:xfrm>
          <a:prstGeom prst="rect">
            <a:avLst/>
          </a:prstGeom>
          <a:noFill/>
        </p:spPr>
        <p:txBody>
          <a:bodyPr wrap="square" lIns="91434" rIns="91434" rtlCol="0" anchor="ctr" anchorCtr="0">
            <a:spAutoFit/>
          </a:bodyPr>
          <a:lstStyle/>
          <a:p>
            <a:pPr algn="ctr">
              <a:lnSpc>
                <a:spcPct val="120000"/>
              </a:lnSpc>
            </a:pPr>
            <a:r>
              <a:rPr kumimoji="1" lang="en-US" altLang="zh-CN" sz="2800" b="1" dirty="0" smtClean="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rPr>
              <a:t>Agile Business</a:t>
            </a:r>
            <a:endParaRPr kumimoji="1" lang="en-US" altLang="zh-CN" sz="2800" b="1" dirty="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endParaRPr>
          </a:p>
        </p:txBody>
      </p:sp>
      <p:pic>
        <p:nvPicPr>
          <p:cNvPr id="45" name="Picture 16" descr="http://www.www8-hp.com/tw/zh/images/icon_3_tcm71_1845340_tcm71_1845448_tcm71-1845340.jpg"/>
          <p:cNvPicPr>
            <a:picLocks noChangeAspect="1" noChangeArrowheads="1"/>
          </p:cNvPicPr>
          <p:nvPr/>
        </p:nvPicPr>
        <p:blipFill>
          <a:blip r:embed="rId4" cstate="print">
            <a:lum bright="70000" contrast="-70000"/>
          </a:blip>
          <a:srcRect/>
          <a:stretch>
            <a:fillRect/>
          </a:stretch>
        </p:blipFill>
        <p:spPr bwMode="auto">
          <a:xfrm>
            <a:off x="5435227" y="3651557"/>
            <a:ext cx="1203142" cy="811827"/>
          </a:xfrm>
          <a:prstGeom prst="rect">
            <a:avLst/>
          </a:prstGeom>
          <a:noFill/>
        </p:spPr>
      </p:pic>
    </p:spTree>
    <p:extLst>
      <p:ext uri="{BB962C8B-B14F-4D97-AF65-F5344CB8AC3E}">
        <p14:creationId xmlns:p14="http://schemas.microsoft.com/office/powerpoint/2010/main" val="2785781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0"/>
            <a:ext cx="12195175" cy="6859588"/>
          </a:xfrm>
          <a:prstGeom prst="rect">
            <a:avLst/>
          </a:prstGeom>
          <a:gradFill>
            <a:gsLst>
              <a:gs pos="18000">
                <a:schemeClr val="tx1">
                  <a:lumMod val="85000"/>
                  <a:lumOff val="15000"/>
                </a:schemeClr>
              </a:gs>
              <a:gs pos="58000">
                <a:srgbClr val="009BD2">
                  <a:alpha val="52000"/>
                </a:srgb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0" name="组合 36"/>
          <p:cNvGrpSpPr/>
          <p:nvPr/>
        </p:nvGrpSpPr>
        <p:grpSpPr>
          <a:xfrm>
            <a:off x="468003" y="5004279"/>
            <a:ext cx="2252561" cy="870115"/>
            <a:chOff x="8660216" y="2192371"/>
            <a:chExt cx="2252561" cy="870115"/>
          </a:xfrm>
        </p:grpSpPr>
        <p:sp>
          <p:nvSpPr>
            <p:cNvPr id="272" name="TextBox 271"/>
            <p:cNvSpPr txBox="1"/>
            <p:nvPr/>
          </p:nvSpPr>
          <p:spPr>
            <a:xfrm>
              <a:off x="8914335" y="2194556"/>
              <a:ext cx="1998442" cy="867930"/>
            </a:xfrm>
            <a:prstGeom prst="rect">
              <a:avLst/>
            </a:prstGeom>
            <a:noFill/>
          </p:spPr>
          <p:txBody>
            <a:bodyPr wrap="square" rtlCol="0">
              <a:spAutoFit/>
            </a:bodyPr>
            <a:lstStyle/>
            <a:p>
              <a:pPr defTabSz="914400" fontAlgn="ctr">
                <a:lnSpc>
                  <a:spcPct val="120000"/>
                </a:lnSpc>
              </a:pPr>
              <a:r>
                <a:rPr lang="en-US" altLang="zh-CN" sz="1400" kern="0" dirty="0" smtClean="0">
                  <a:solidFill>
                    <a:schemeClr val="bg1"/>
                  </a:solidFill>
                  <a:effectLst>
                    <a:outerShdw blurRad="50800" dist="38100" dir="2700000" algn="tl" rotWithShape="0">
                      <a:prstClr val="black">
                        <a:alpha val="40000"/>
                      </a:prstClr>
                    </a:outerShdw>
                  </a:effectLst>
                  <a:latin typeface="Arial"/>
                  <a:ea typeface="微软雅黑" pitchFamily="34" charset="-122"/>
                  <a:cs typeface="Arial" pitchFamily="34" charset="0"/>
                </a:rPr>
                <a:t>Bare-metal support</a:t>
              </a:r>
            </a:p>
            <a:p>
              <a:pPr marL="0" marR="0" lvl="0" indent="0" defTabSz="914400" eaLnBrk="1" fontAlgn="ctr" latinLnBrk="0" hangingPunct="1">
                <a:lnSpc>
                  <a:spcPct val="120000"/>
                </a:lnSpc>
                <a:spcBef>
                  <a:spcPts val="0"/>
                </a:spcBef>
                <a:spcAft>
                  <a:spcPts val="0"/>
                </a:spcAft>
                <a:buClrTx/>
                <a:buSzTx/>
                <a:buFontTx/>
                <a:buNone/>
                <a:tabLst/>
                <a:defRPr/>
              </a:pPr>
              <a:r>
                <a:rPr lang="en-US" altLang="zh-CN" sz="1400" kern="0" dirty="0" smtClean="0">
                  <a:solidFill>
                    <a:schemeClr val="bg1"/>
                  </a:solidFill>
                  <a:effectLst>
                    <a:outerShdw blurRad="50800" dist="38100" dir="2700000" algn="tl" rotWithShape="0">
                      <a:prstClr val="black">
                        <a:alpha val="40000"/>
                      </a:prstClr>
                    </a:outerShdw>
                  </a:effectLst>
                  <a:latin typeface="Arial"/>
                  <a:ea typeface="微软雅黑" pitchFamily="34" charset="-122"/>
                  <a:cs typeface="Arial" pitchFamily="34" charset="0"/>
                </a:rPr>
                <a:t>50% TCO saving</a:t>
              </a:r>
              <a:endParaRPr kumimoji="0" lang="en-US" altLang="zh-CN" sz="14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Arial"/>
                <a:ea typeface="微软雅黑" pitchFamily="34" charset="-122"/>
                <a:cs typeface="Arial" pitchFamily="34" charset="0"/>
              </a:endParaRPr>
            </a:p>
            <a:p>
              <a:pPr marL="0" marR="0" lvl="0" indent="0" defTabSz="914400" eaLnBrk="1" fontAlgn="ctr"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Arial"/>
                  <a:ea typeface="微软雅黑" pitchFamily="34" charset="-122"/>
                  <a:cs typeface="Arial" pitchFamily="34" charset="0"/>
                </a:rPr>
                <a:t>CPU hot-swappable</a:t>
              </a:r>
            </a:p>
          </p:txBody>
        </p:sp>
        <p:pic>
          <p:nvPicPr>
            <p:cNvPr id="273" name="Picture 2" descr="C:\Users\Administrator\Desktop\duigou-01.png"/>
            <p:cNvPicPr>
              <a:picLocks noChangeAspect="1" noChangeArrowheads="1"/>
            </p:cNvPicPr>
            <p:nvPr/>
          </p:nvPicPr>
          <p:blipFill>
            <a:blip r:embed="rId2" cstate="print"/>
            <a:srcRect/>
            <a:stretch>
              <a:fillRect/>
            </a:stretch>
          </p:blipFill>
          <p:spPr bwMode="auto">
            <a:xfrm>
              <a:off x="8660216" y="2192371"/>
              <a:ext cx="238255" cy="238255"/>
            </a:xfrm>
            <a:prstGeom prst="rect">
              <a:avLst/>
            </a:prstGeom>
            <a:noFill/>
          </p:spPr>
        </p:pic>
        <p:pic>
          <p:nvPicPr>
            <p:cNvPr id="274" name="Picture 2" descr="C:\Users\Administrator\Desktop\duigou-01.png"/>
            <p:cNvPicPr>
              <a:picLocks noChangeAspect="1" noChangeArrowheads="1"/>
            </p:cNvPicPr>
            <p:nvPr/>
          </p:nvPicPr>
          <p:blipFill>
            <a:blip r:embed="rId2" cstate="print"/>
            <a:srcRect/>
            <a:stretch>
              <a:fillRect/>
            </a:stretch>
          </p:blipFill>
          <p:spPr bwMode="auto">
            <a:xfrm>
              <a:off x="8664269" y="2475697"/>
              <a:ext cx="238255" cy="238255"/>
            </a:xfrm>
            <a:prstGeom prst="rect">
              <a:avLst/>
            </a:prstGeom>
            <a:noFill/>
          </p:spPr>
        </p:pic>
        <p:pic>
          <p:nvPicPr>
            <p:cNvPr id="275" name="Picture 2" descr="C:\Users\Administrator\Desktop\duigou-01.png"/>
            <p:cNvPicPr>
              <a:picLocks noChangeAspect="1" noChangeArrowheads="1"/>
            </p:cNvPicPr>
            <p:nvPr/>
          </p:nvPicPr>
          <p:blipFill>
            <a:blip r:embed="rId2" cstate="print"/>
            <a:srcRect/>
            <a:stretch>
              <a:fillRect/>
            </a:stretch>
          </p:blipFill>
          <p:spPr bwMode="auto">
            <a:xfrm>
              <a:off x="8668921" y="2739796"/>
              <a:ext cx="238255" cy="238255"/>
            </a:xfrm>
            <a:prstGeom prst="rect">
              <a:avLst/>
            </a:prstGeom>
            <a:noFill/>
          </p:spPr>
        </p:pic>
      </p:grpSp>
      <p:sp>
        <p:nvSpPr>
          <p:cNvPr id="231" name="Freeform 5"/>
          <p:cNvSpPr>
            <a:spLocks/>
          </p:cNvSpPr>
          <p:nvPr/>
        </p:nvSpPr>
        <p:spPr bwMode="auto">
          <a:xfrm>
            <a:off x="2471737" y="2839453"/>
            <a:ext cx="7172002" cy="3472447"/>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gradFill flip="none" rotWithShape="1">
            <a:gsLst>
              <a:gs pos="0">
                <a:srgbClr val="00B0F0"/>
              </a:gs>
              <a:gs pos="23000">
                <a:srgbClr val="00B0F0"/>
              </a:gs>
              <a:gs pos="62000">
                <a:srgbClr val="3E6CA4">
                  <a:alpha val="6000"/>
                </a:srgbClr>
              </a:gs>
              <a:gs pos="35000">
                <a:srgbClr val="4F81BD">
                  <a:lumMod val="75000"/>
                  <a:alpha val="37000"/>
                </a:srgbClr>
              </a:gs>
              <a:gs pos="98000">
                <a:srgbClr val="4F81BD">
                  <a:lumMod val="50000"/>
                  <a:alpha val="40000"/>
                </a:srgbClr>
              </a:gs>
            </a:gsLst>
            <a:lin ang="4200000" scaled="0"/>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91438" tIns="45719" rIns="91438" bIns="45719"/>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a:ln>
                <a:noFill/>
              </a:ln>
              <a:solidFill>
                <a:sysClr val="windowText" lastClr="000000"/>
              </a:solidFill>
              <a:effectLst/>
              <a:uLnTx/>
              <a:uFillTx/>
              <a:latin typeface="Arial"/>
              <a:sym typeface="Arial" pitchFamily="34" charset="0"/>
            </a:endParaRPr>
          </a:p>
        </p:txBody>
      </p:sp>
      <p:sp>
        <p:nvSpPr>
          <p:cNvPr id="232" name="Freeform 5"/>
          <p:cNvSpPr>
            <a:spLocks/>
          </p:cNvSpPr>
          <p:nvPr/>
        </p:nvSpPr>
        <p:spPr bwMode="auto">
          <a:xfrm>
            <a:off x="2647019" y="2839453"/>
            <a:ext cx="7043246" cy="3472447"/>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gradFill flip="none" rotWithShape="1">
            <a:gsLst>
              <a:gs pos="0">
                <a:srgbClr val="00B0F0">
                  <a:lumMod val="92000"/>
                  <a:lumOff val="8000"/>
                </a:srgbClr>
              </a:gs>
              <a:gs pos="4000">
                <a:srgbClr val="00B0F0"/>
              </a:gs>
              <a:gs pos="62000">
                <a:srgbClr val="3E6CA4">
                  <a:alpha val="6000"/>
                </a:srgbClr>
              </a:gs>
              <a:gs pos="35000">
                <a:srgbClr val="4F81BD">
                  <a:lumMod val="75000"/>
                  <a:alpha val="37000"/>
                </a:srgbClr>
              </a:gs>
              <a:gs pos="98000">
                <a:srgbClr val="4F81BD">
                  <a:lumMod val="50000"/>
                  <a:alpha val="40000"/>
                </a:srgbClr>
              </a:gs>
            </a:gsLst>
            <a:lin ang="15600000" scaled="0"/>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91438" tIns="45719" rIns="91438" bIns="45719"/>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a:ln>
                <a:noFill/>
              </a:ln>
              <a:solidFill>
                <a:sysClr val="windowText" lastClr="000000"/>
              </a:solidFill>
              <a:effectLst/>
              <a:uLnTx/>
              <a:uFillTx/>
              <a:latin typeface="Arial"/>
              <a:sym typeface="Arial" pitchFamily="34" charset="0"/>
            </a:endParaRPr>
          </a:p>
        </p:txBody>
      </p:sp>
      <p:sp>
        <p:nvSpPr>
          <p:cNvPr id="233" name="圆角矩形 232"/>
          <p:cNvSpPr/>
          <p:nvPr/>
        </p:nvSpPr>
        <p:spPr>
          <a:xfrm>
            <a:off x="6529635" y="4594153"/>
            <a:ext cx="2305539" cy="1499937"/>
          </a:xfrm>
          <a:prstGeom prst="roundRect">
            <a:avLst>
              <a:gd name="adj" fmla="val 292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4200000" scaled="0"/>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91438" tIns="45719" rIns="91438" bIns="45719"/>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Arial"/>
              <a:sym typeface="Arial" pitchFamily="34" charset="0"/>
            </a:endParaRPr>
          </a:p>
        </p:txBody>
      </p:sp>
      <p:sp>
        <p:nvSpPr>
          <p:cNvPr id="235" name="圆角矩形 234"/>
          <p:cNvSpPr/>
          <p:nvPr/>
        </p:nvSpPr>
        <p:spPr>
          <a:xfrm>
            <a:off x="3610354" y="4594153"/>
            <a:ext cx="2305539" cy="1499937"/>
          </a:xfrm>
          <a:prstGeom prst="roundRect">
            <a:avLst>
              <a:gd name="adj" fmla="val 292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4200000" scaled="0"/>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91438" tIns="45719" rIns="91438" bIns="45719"/>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Arial"/>
              <a:sym typeface="Arial" pitchFamily="34" charset="0"/>
            </a:endParaRPr>
          </a:p>
        </p:txBody>
      </p:sp>
      <p:sp>
        <p:nvSpPr>
          <p:cNvPr id="237" name="椭圆 236"/>
          <p:cNvSpPr/>
          <p:nvPr/>
        </p:nvSpPr>
        <p:spPr>
          <a:xfrm>
            <a:off x="3289275" y="5512487"/>
            <a:ext cx="3031954" cy="492369"/>
          </a:xfrm>
          <a:prstGeom prst="ellipse">
            <a:avLst/>
          </a:prstGeom>
          <a:noFill/>
          <a:ln w="25400" cap="flat" cmpd="sng" algn="ctr">
            <a:noFill/>
            <a:prstDash val="solid"/>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en-US" altLang="zh-CN" sz="14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a:ea typeface="微软雅黑" pitchFamily="34" charset="-122"/>
                <a:cs typeface="Arial" pitchFamily="34" charset="0"/>
                <a:sym typeface="Arial Bold"/>
              </a:rPr>
              <a:t>Mission Critical</a:t>
            </a:r>
          </a:p>
          <a:p>
            <a:pPr marL="0" marR="0" lvl="0" indent="0" algn="ctr" defTabSz="914400" eaLnBrk="1" fontAlgn="ctr" latinLnBrk="0" hangingPunct="1">
              <a:lnSpc>
                <a:spcPct val="100000"/>
              </a:lnSpc>
              <a:spcBef>
                <a:spcPts val="0"/>
              </a:spcBef>
              <a:spcAft>
                <a:spcPts val="0"/>
              </a:spcAft>
              <a:buClrTx/>
              <a:buSzTx/>
              <a:buFontTx/>
              <a:buNone/>
              <a:tabLst/>
              <a:defRPr/>
            </a:pPr>
            <a:r>
              <a:rPr kumimoji="1" lang="en-US" altLang="zh-CN" sz="14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a:ea typeface="微软雅黑" pitchFamily="34" charset="-122"/>
                <a:cs typeface="Arial" pitchFamily="34" charset="0"/>
                <a:sym typeface="Arial Bold"/>
              </a:rPr>
              <a:t>Physical Resources</a:t>
            </a:r>
          </a:p>
        </p:txBody>
      </p:sp>
      <p:sp>
        <p:nvSpPr>
          <p:cNvPr id="238" name="椭圆 237"/>
          <p:cNvSpPr/>
          <p:nvPr/>
        </p:nvSpPr>
        <p:spPr>
          <a:xfrm>
            <a:off x="6679369" y="5512487"/>
            <a:ext cx="2121475" cy="492369"/>
          </a:xfrm>
          <a:prstGeom prst="ellipse">
            <a:avLst/>
          </a:prstGeom>
          <a:noFill/>
          <a:ln w="25400" cap="flat" cmpd="sng" algn="ctr">
            <a:noFill/>
            <a:prstDash val="solid"/>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en-US" altLang="zh-CN" sz="14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a:ea typeface="微软雅黑" pitchFamily="34" charset="-122"/>
                <a:cs typeface="Arial" pitchFamily="34" charset="0"/>
                <a:sym typeface="Arial Bold"/>
              </a:rPr>
              <a:t>Virtualization</a:t>
            </a:r>
          </a:p>
          <a:p>
            <a:pPr marL="0" marR="0" lvl="0" indent="0" algn="ctr" defTabSz="914400" eaLnBrk="1" fontAlgn="ctr" latinLnBrk="0" hangingPunct="1">
              <a:lnSpc>
                <a:spcPct val="100000"/>
              </a:lnSpc>
              <a:spcBef>
                <a:spcPts val="0"/>
              </a:spcBef>
              <a:spcAft>
                <a:spcPts val="0"/>
              </a:spcAft>
              <a:buClrTx/>
              <a:buSzTx/>
              <a:buFontTx/>
              <a:buNone/>
              <a:tabLst/>
              <a:defRPr/>
            </a:pPr>
            <a:r>
              <a:rPr kumimoji="1" lang="en-US" altLang="zh-CN" sz="14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a:ea typeface="微软雅黑" pitchFamily="34" charset="-122"/>
                <a:cs typeface="Arial" pitchFamily="34" charset="0"/>
                <a:sym typeface="Arial Bold"/>
              </a:rPr>
              <a:t>Resources</a:t>
            </a:r>
            <a:endParaRPr kumimoji="1" lang="en-US" altLang="zh-CN" sz="14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a:ea typeface="微软雅黑" pitchFamily="34" charset="-122"/>
              <a:cs typeface="Arial" pitchFamily="34" charset="0"/>
              <a:sym typeface="Arial Bold"/>
            </a:endParaRPr>
          </a:p>
        </p:txBody>
      </p:sp>
      <p:cxnSp>
        <p:nvCxnSpPr>
          <p:cNvPr id="240" name="肘形连接符 239"/>
          <p:cNvCxnSpPr/>
          <p:nvPr/>
        </p:nvCxnSpPr>
        <p:spPr>
          <a:xfrm rot="10800000" flipV="1">
            <a:off x="1881673" y="4757151"/>
            <a:ext cx="1568743" cy="259519"/>
          </a:xfrm>
          <a:prstGeom prst="bentConnector3">
            <a:avLst>
              <a:gd name="adj1" fmla="val 100490"/>
            </a:avLst>
          </a:prstGeom>
          <a:noFill/>
          <a:ln w="9525" cap="flat" cmpd="sng" algn="ctr">
            <a:solidFill>
              <a:srgbClr val="4F81BD">
                <a:shade val="95000"/>
                <a:satMod val="105000"/>
              </a:srgbClr>
            </a:solidFill>
            <a:prstDash val="solid"/>
          </a:ln>
          <a:effectLst/>
        </p:spPr>
      </p:cxnSp>
      <p:cxnSp>
        <p:nvCxnSpPr>
          <p:cNvPr id="245" name="肘形连接符 244"/>
          <p:cNvCxnSpPr/>
          <p:nvPr/>
        </p:nvCxnSpPr>
        <p:spPr>
          <a:xfrm>
            <a:off x="8905899" y="4794680"/>
            <a:ext cx="1689937" cy="284747"/>
          </a:xfrm>
          <a:prstGeom prst="bentConnector3">
            <a:avLst>
              <a:gd name="adj1" fmla="val 100074"/>
            </a:avLst>
          </a:prstGeom>
          <a:noFill/>
          <a:ln w="9525" cap="flat" cmpd="sng" algn="ctr">
            <a:solidFill>
              <a:srgbClr val="4F81BD">
                <a:shade val="95000"/>
                <a:satMod val="105000"/>
              </a:srgbClr>
            </a:solidFill>
            <a:prstDash val="solid"/>
          </a:ln>
          <a:effectLst/>
        </p:spPr>
      </p:cxnSp>
      <p:pic>
        <p:nvPicPr>
          <p:cNvPr id="246" name="Picture 3" descr="D:\mary\正在进行中\D-201512231 李智 2016MWC资料设计\徐林\link\线条.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734" y="6069803"/>
            <a:ext cx="6529136" cy="441260"/>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4" descr="D:\mary\正在进行中\D-201512231 李智 2016MWC资料设计\徐林\link\高光.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2703" y="2878900"/>
            <a:ext cx="1163637" cy="1167055"/>
          </a:xfrm>
          <a:prstGeom prst="rect">
            <a:avLst/>
          </a:prstGeom>
          <a:noFill/>
          <a:extLst>
            <a:ext uri="{909E8E84-426E-40DD-AFC4-6F175D3DCCD1}">
              <a14:hiddenFill xmlns:a14="http://schemas.microsoft.com/office/drawing/2010/main">
                <a:solidFill>
                  <a:srgbClr val="FFFFFF"/>
                </a:solidFill>
              </a14:hiddenFill>
            </a:ext>
          </a:extLst>
        </p:spPr>
      </p:pic>
      <p:sp>
        <p:nvSpPr>
          <p:cNvPr id="248" name="Freeform 5"/>
          <p:cNvSpPr>
            <a:spLocks/>
          </p:cNvSpPr>
          <p:nvPr/>
        </p:nvSpPr>
        <p:spPr bwMode="auto">
          <a:xfrm>
            <a:off x="1463426" y="1205437"/>
            <a:ext cx="2559090" cy="1534688"/>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gradFill flip="none" rotWithShape="1">
            <a:gsLst>
              <a:gs pos="0">
                <a:srgbClr val="00B0F0"/>
              </a:gs>
              <a:gs pos="23000">
                <a:srgbClr val="00B0F0"/>
              </a:gs>
              <a:gs pos="62000">
                <a:srgbClr val="3E6CA4">
                  <a:alpha val="6000"/>
                </a:srgbClr>
              </a:gs>
              <a:gs pos="35000">
                <a:srgbClr val="4F81BD">
                  <a:lumMod val="75000"/>
                  <a:alpha val="37000"/>
                </a:srgbClr>
              </a:gs>
              <a:gs pos="98000">
                <a:srgbClr val="4F81BD">
                  <a:lumMod val="50000"/>
                  <a:alpha val="40000"/>
                </a:srgbClr>
              </a:gs>
            </a:gsLst>
            <a:lin ang="4200000" scaled="0"/>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91438" tIns="45719" rIns="91438" bIns="45719"/>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a:ln>
                <a:noFill/>
              </a:ln>
              <a:solidFill>
                <a:sysClr val="windowText" lastClr="000000"/>
              </a:solidFill>
              <a:effectLst/>
              <a:uLnTx/>
              <a:uFillTx/>
              <a:latin typeface="Arial"/>
              <a:sym typeface="Arial" pitchFamily="34" charset="0"/>
            </a:endParaRPr>
          </a:p>
        </p:txBody>
      </p:sp>
      <p:sp>
        <p:nvSpPr>
          <p:cNvPr id="249" name="Freeform 5"/>
          <p:cNvSpPr>
            <a:spLocks/>
          </p:cNvSpPr>
          <p:nvPr/>
        </p:nvSpPr>
        <p:spPr bwMode="auto">
          <a:xfrm>
            <a:off x="1525969" y="1186930"/>
            <a:ext cx="2559091" cy="1534688"/>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gradFill flip="none" rotWithShape="1">
            <a:gsLst>
              <a:gs pos="0">
                <a:srgbClr val="00B0F0">
                  <a:lumMod val="92000"/>
                  <a:lumOff val="8000"/>
                </a:srgbClr>
              </a:gs>
              <a:gs pos="4000">
                <a:srgbClr val="00B0F0"/>
              </a:gs>
              <a:gs pos="62000">
                <a:srgbClr val="3E6CA4">
                  <a:alpha val="6000"/>
                </a:srgbClr>
              </a:gs>
              <a:gs pos="35000">
                <a:srgbClr val="4F81BD">
                  <a:lumMod val="75000"/>
                  <a:alpha val="37000"/>
                </a:srgbClr>
              </a:gs>
              <a:gs pos="98000">
                <a:srgbClr val="4F81BD">
                  <a:lumMod val="50000"/>
                  <a:alpha val="40000"/>
                </a:srgbClr>
              </a:gs>
            </a:gsLst>
            <a:lin ang="15600000" scaled="0"/>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91438" tIns="45719" rIns="91438" bIns="45719"/>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a:ln>
                <a:noFill/>
              </a:ln>
              <a:solidFill>
                <a:sysClr val="windowText" lastClr="000000"/>
              </a:solidFill>
              <a:effectLst/>
              <a:uLnTx/>
              <a:uFillTx/>
              <a:latin typeface="Arial"/>
              <a:sym typeface="Arial" pitchFamily="34" charset="0"/>
            </a:endParaRPr>
          </a:p>
        </p:txBody>
      </p:sp>
      <p:sp>
        <p:nvSpPr>
          <p:cNvPr id="250" name="TextBox 67"/>
          <p:cNvSpPr txBox="1"/>
          <p:nvPr/>
        </p:nvSpPr>
        <p:spPr>
          <a:xfrm>
            <a:off x="1561083" y="1989634"/>
            <a:ext cx="2431662" cy="584775"/>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rgbClr val="FFC000"/>
                </a:solidFill>
                <a:effectLst>
                  <a:outerShdw blurRad="50800" dist="38100" dir="2700000" algn="tl" rotWithShape="0">
                    <a:prstClr val="black">
                      <a:alpha val="40000"/>
                    </a:prstClr>
                  </a:outerShdw>
                </a:effectLst>
                <a:uLnTx/>
                <a:uFillTx/>
                <a:latin typeface="Arial"/>
                <a:cs typeface="Arial" pitchFamily="34" charset="0"/>
              </a:rPr>
              <a:t>Core Banking</a:t>
            </a:r>
          </a:p>
          <a:p>
            <a:pPr marL="0" marR="0" lvl="0" indent="0" algn="ctr" defTabSz="914400" eaLnBrk="1" fontAlgn="ctr" latinLnBrk="0" hangingPunct="1">
              <a:lnSpc>
                <a:spcPct val="100000"/>
              </a:lnSpc>
              <a:spcBef>
                <a:spcPts val="0"/>
              </a:spcBef>
              <a:spcAft>
                <a:spcPts val="0"/>
              </a:spcAft>
              <a:buClrTx/>
              <a:buSzTx/>
              <a:buFontTx/>
              <a:buNone/>
              <a:tabLst/>
              <a:defRPr/>
            </a:pPr>
            <a:r>
              <a:rPr lang="en-US" altLang="zh-CN" sz="1600" b="1" kern="0" dirty="0" smtClean="0">
                <a:solidFill>
                  <a:srgbClr val="FFC000"/>
                </a:solidFill>
                <a:effectLst>
                  <a:outerShdw blurRad="50800" dist="38100" dir="2700000" algn="tl" rotWithShape="0">
                    <a:prstClr val="black">
                      <a:alpha val="40000"/>
                    </a:prstClr>
                  </a:outerShdw>
                </a:effectLst>
                <a:latin typeface="Arial"/>
                <a:cs typeface="Arial" pitchFamily="34" charset="0"/>
              </a:rPr>
              <a:t>Services</a:t>
            </a:r>
            <a:endParaRPr kumimoji="0" lang="en-US" altLang="zh-CN" sz="1600" b="1" i="0" u="none" strike="noStrike" kern="0" cap="none" spc="0" normalizeH="0" baseline="0" noProof="0" dirty="0" smtClean="0">
              <a:ln>
                <a:noFill/>
              </a:ln>
              <a:solidFill>
                <a:srgbClr val="FFC000"/>
              </a:solidFill>
              <a:effectLst>
                <a:outerShdw blurRad="50800" dist="38100" dir="2700000" algn="tl" rotWithShape="0">
                  <a:prstClr val="black">
                    <a:alpha val="40000"/>
                  </a:prstClr>
                </a:outerShdw>
              </a:effectLst>
              <a:uLnTx/>
              <a:uFillTx/>
              <a:latin typeface="Arial"/>
              <a:cs typeface="Arial" pitchFamily="34" charset="0"/>
            </a:endParaRPr>
          </a:p>
        </p:txBody>
      </p:sp>
      <p:pic>
        <p:nvPicPr>
          <p:cNvPr id="251" name="Picture 11" descr="D:\mary\正在进行中\D-201512231 李智 2016MWC资料设计\徐林\link\线条.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3799" y="2473900"/>
            <a:ext cx="2170811" cy="479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8" name="Picture 11" descr="D:\mary\正在进行中\D-201512231 李智 2016MWC资料设计\徐林\link\线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6427">
            <a:off x="3747757" y="2556004"/>
            <a:ext cx="1430500" cy="415852"/>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11" descr="D:\mary\正在进行中\D-201512231 李智 2016MWC资料设计\徐林\link\线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479221">
            <a:off x="7413377" y="2564025"/>
            <a:ext cx="1430500" cy="415852"/>
          </a:xfrm>
          <a:prstGeom prst="rect">
            <a:avLst/>
          </a:prstGeom>
          <a:noFill/>
          <a:extLst>
            <a:ext uri="{909E8E84-426E-40DD-AFC4-6F175D3DCCD1}">
              <a14:hiddenFill xmlns:a14="http://schemas.microsoft.com/office/drawing/2010/main">
                <a:solidFill>
                  <a:srgbClr val="FFFFFF"/>
                </a:solidFill>
              </a14:hiddenFill>
            </a:ext>
          </a:extLst>
        </p:spPr>
      </p:pic>
      <p:sp>
        <p:nvSpPr>
          <p:cNvPr id="260" name="TextBox 67"/>
          <p:cNvSpPr txBox="1"/>
          <p:nvPr/>
        </p:nvSpPr>
        <p:spPr>
          <a:xfrm>
            <a:off x="4810229" y="3397215"/>
            <a:ext cx="2877505" cy="461665"/>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altLang="zh-CN" b="1" i="0" strike="noStrike" kern="0" cap="none" spc="0" normalizeH="0" noProof="0" dirty="0" err="1" smtClean="0">
                <a:ln>
                  <a:noFill/>
                </a:ln>
                <a:solidFill>
                  <a:srgbClr val="FFC000"/>
                </a:solidFill>
                <a:effectLst>
                  <a:outerShdw blurRad="50800" dist="38100" dir="2700000" algn="tl" rotWithShape="0">
                    <a:prstClr val="black">
                      <a:alpha val="40000"/>
                    </a:prstClr>
                  </a:outerShdw>
                </a:effectLst>
                <a:uLnTx/>
                <a:uFillTx/>
                <a:latin typeface="Arial"/>
                <a:cs typeface="Arial" pitchFamily="34" charset="0"/>
              </a:rPr>
              <a:t>FusionCloud</a:t>
            </a:r>
            <a:endParaRPr kumimoji="0" lang="en-US" altLang="zh-CN" b="1" i="0" strike="noStrike" kern="0" cap="none" spc="0" normalizeH="0" baseline="0" noProof="0" dirty="0" smtClean="0">
              <a:ln>
                <a:noFill/>
              </a:ln>
              <a:solidFill>
                <a:srgbClr val="FFC000"/>
              </a:solidFill>
              <a:effectLst>
                <a:outerShdw blurRad="50800" dist="38100" dir="2700000" algn="tl" rotWithShape="0">
                  <a:prstClr val="black">
                    <a:alpha val="40000"/>
                  </a:prstClr>
                </a:outerShdw>
              </a:effectLst>
              <a:uLnTx/>
              <a:uFillTx/>
              <a:latin typeface="Arial"/>
              <a:cs typeface="Arial" pitchFamily="34" charset="0"/>
            </a:endParaRPr>
          </a:p>
        </p:txBody>
      </p:sp>
      <p:sp>
        <p:nvSpPr>
          <p:cNvPr id="252" name="Freeform 5"/>
          <p:cNvSpPr>
            <a:spLocks/>
          </p:cNvSpPr>
          <p:nvPr/>
        </p:nvSpPr>
        <p:spPr bwMode="auto">
          <a:xfrm>
            <a:off x="8257827" y="1186930"/>
            <a:ext cx="2462678" cy="1523942"/>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gradFill flip="none" rotWithShape="1">
            <a:gsLst>
              <a:gs pos="0">
                <a:srgbClr val="00B0F0"/>
              </a:gs>
              <a:gs pos="23000">
                <a:srgbClr val="00B0F0"/>
              </a:gs>
              <a:gs pos="62000">
                <a:srgbClr val="3E6CA4">
                  <a:alpha val="6000"/>
                </a:srgbClr>
              </a:gs>
              <a:gs pos="35000">
                <a:srgbClr val="4F81BD">
                  <a:lumMod val="75000"/>
                  <a:alpha val="37000"/>
                </a:srgbClr>
              </a:gs>
              <a:gs pos="98000">
                <a:srgbClr val="4F81BD">
                  <a:lumMod val="50000"/>
                  <a:alpha val="40000"/>
                </a:srgbClr>
              </a:gs>
            </a:gsLst>
            <a:lin ang="4200000" scaled="0"/>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91438" tIns="45719" rIns="91438" bIns="45719"/>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a:ln>
                <a:noFill/>
              </a:ln>
              <a:solidFill>
                <a:sysClr val="windowText" lastClr="000000"/>
              </a:solidFill>
              <a:effectLst/>
              <a:uLnTx/>
              <a:uFillTx/>
              <a:latin typeface="Arial"/>
              <a:sym typeface="Arial" pitchFamily="34" charset="0"/>
            </a:endParaRPr>
          </a:p>
        </p:txBody>
      </p:sp>
      <p:sp>
        <p:nvSpPr>
          <p:cNvPr id="253" name="Freeform 5"/>
          <p:cNvSpPr>
            <a:spLocks/>
          </p:cNvSpPr>
          <p:nvPr/>
        </p:nvSpPr>
        <p:spPr bwMode="auto">
          <a:xfrm>
            <a:off x="8315176" y="1186930"/>
            <a:ext cx="2462678" cy="1523942"/>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gradFill flip="none" rotWithShape="1">
            <a:gsLst>
              <a:gs pos="0">
                <a:srgbClr val="00B0F0">
                  <a:lumMod val="92000"/>
                  <a:lumOff val="8000"/>
                </a:srgbClr>
              </a:gs>
              <a:gs pos="4000">
                <a:srgbClr val="00B0F0"/>
              </a:gs>
              <a:gs pos="62000">
                <a:srgbClr val="3E6CA4">
                  <a:alpha val="6000"/>
                </a:srgbClr>
              </a:gs>
              <a:gs pos="35000">
                <a:srgbClr val="4F81BD">
                  <a:lumMod val="75000"/>
                  <a:alpha val="37000"/>
                </a:srgbClr>
              </a:gs>
              <a:gs pos="98000">
                <a:srgbClr val="4F81BD">
                  <a:lumMod val="50000"/>
                  <a:alpha val="40000"/>
                </a:srgbClr>
              </a:gs>
            </a:gsLst>
            <a:lin ang="15600000" scaled="0"/>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91438" tIns="45719" rIns="91438" bIns="45719"/>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a:ln>
                <a:noFill/>
              </a:ln>
              <a:solidFill>
                <a:sysClr val="windowText" lastClr="000000"/>
              </a:solidFill>
              <a:effectLst/>
              <a:uLnTx/>
              <a:uFillTx/>
              <a:latin typeface="Arial"/>
              <a:sym typeface="Arial" pitchFamily="34" charset="0"/>
            </a:endParaRPr>
          </a:p>
        </p:txBody>
      </p:sp>
      <p:sp>
        <p:nvSpPr>
          <p:cNvPr id="254" name="TextBox 67"/>
          <p:cNvSpPr txBox="1"/>
          <p:nvPr/>
        </p:nvSpPr>
        <p:spPr>
          <a:xfrm>
            <a:off x="8242971" y="1989634"/>
            <a:ext cx="2577374" cy="584775"/>
          </a:xfrm>
          <a:prstGeom prst="rect">
            <a:avLst/>
          </a:prstGeom>
          <a:noFill/>
        </p:spPr>
        <p:txBody>
          <a:bodyPr wrap="square" rtlCol="0">
            <a:spAutoFit/>
          </a:bodyPr>
          <a:lstStyle/>
          <a:p>
            <a:pPr lvl="0" algn="ctr" defTabSz="914400" fontAlgn="ctr">
              <a:defRPr/>
            </a:pPr>
            <a:r>
              <a:rPr lang="en-US" altLang="zh-CN" sz="1600" b="1" kern="0" dirty="0" smtClean="0">
                <a:solidFill>
                  <a:srgbClr val="FFC000"/>
                </a:solidFill>
                <a:effectLst>
                  <a:outerShdw blurRad="50800" dist="38100" dir="2700000" algn="tl" rotWithShape="0">
                    <a:prstClr val="black">
                      <a:alpha val="40000"/>
                    </a:prstClr>
                  </a:outerShdw>
                </a:effectLst>
                <a:latin typeface="Arial"/>
                <a:cs typeface="Arial" pitchFamily="34" charset="0"/>
              </a:rPr>
              <a:t>Multi-Channel</a:t>
            </a:r>
          </a:p>
          <a:p>
            <a:pPr lvl="0" algn="ctr" defTabSz="914400" fontAlgn="ctr">
              <a:defRPr/>
            </a:pPr>
            <a:r>
              <a:rPr lang="en-US" altLang="zh-CN" sz="1600" b="1" kern="0" dirty="0" smtClean="0">
                <a:solidFill>
                  <a:srgbClr val="FFC000"/>
                </a:solidFill>
                <a:effectLst>
                  <a:outerShdw blurRad="50800" dist="38100" dir="2700000" algn="tl" rotWithShape="0">
                    <a:prstClr val="black">
                      <a:alpha val="40000"/>
                    </a:prstClr>
                  </a:outerShdw>
                </a:effectLst>
                <a:latin typeface="Arial"/>
                <a:cs typeface="Arial" pitchFamily="34" charset="0"/>
              </a:rPr>
              <a:t>Services</a:t>
            </a:r>
          </a:p>
        </p:txBody>
      </p:sp>
      <p:pic>
        <p:nvPicPr>
          <p:cNvPr id="256" name="Picture 11" descr="D:\mary\正在进行中\D-201512231 李智 2016MWC资料设计\徐林\link\线条.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5171" y="2466567"/>
            <a:ext cx="2166942" cy="476396"/>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3" descr="C:\Users\Administrator\Desktop\图片1.png"/>
          <p:cNvPicPr>
            <a:picLocks noChangeAspect="1" noChangeArrowheads="1"/>
          </p:cNvPicPr>
          <p:nvPr/>
        </p:nvPicPr>
        <p:blipFill>
          <a:blip r:embed="rId8" cstate="print"/>
          <a:srcRect l="30655" t="17786" r="28041" b="46710"/>
          <a:stretch>
            <a:fillRect/>
          </a:stretch>
        </p:blipFill>
        <p:spPr bwMode="auto">
          <a:xfrm>
            <a:off x="4486045" y="4636704"/>
            <a:ext cx="603430" cy="734825"/>
          </a:xfrm>
          <a:prstGeom prst="rect">
            <a:avLst/>
          </a:prstGeom>
          <a:noFill/>
        </p:spPr>
      </p:pic>
      <p:grpSp>
        <p:nvGrpSpPr>
          <p:cNvPr id="428" name="组合 427"/>
          <p:cNvGrpSpPr/>
          <p:nvPr/>
        </p:nvGrpSpPr>
        <p:grpSpPr>
          <a:xfrm>
            <a:off x="7288676" y="4846824"/>
            <a:ext cx="847757" cy="567680"/>
            <a:chOff x="1131951" y="3697829"/>
            <a:chExt cx="789172" cy="528450"/>
          </a:xfrm>
        </p:grpSpPr>
        <p:pic>
          <p:nvPicPr>
            <p:cNvPr id="422" name="Picture 3" descr="C:\Users\Dan\Desktop\vm.png"/>
            <p:cNvPicPr>
              <a:picLocks noChangeAspect="1" noChangeArrowheads="1"/>
            </p:cNvPicPr>
            <p:nvPr/>
          </p:nvPicPr>
          <p:blipFill>
            <a:blip r:embed="rId9"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1131951" y="3697829"/>
              <a:ext cx="235583" cy="264225"/>
            </a:xfrm>
            <a:prstGeom prst="rect">
              <a:avLst/>
            </a:prstGeom>
            <a:noFill/>
            <a:effectLst>
              <a:outerShdw blurRad="139700" dist="38100" algn="l" rotWithShape="0">
                <a:prstClr val="black">
                  <a:alpha val="40000"/>
                </a:prstClr>
              </a:outerShdw>
              <a:reflection blurRad="12700" stA="45000" endPos="65000" dist="50800" dir="5400000" sy="-100000" algn="bl" rotWithShape="0"/>
            </a:effectLst>
            <a:scene3d>
              <a:camera prst="perspectiveRelaxedModerately"/>
              <a:lightRig rig="threePt" dir="t"/>
            </a:scene3d>
            <a:extLst>
              <a:ext uri="{909E8E84-426E-40DD-AFC4-6F175D3DCCD1}">
                <a14:hiddenFill xmlns:a14="http://schemas.microsoft.com/office/drawing/2010/main">
                  <a:solidFill>
                    <a:srgbClr val="FFFFFF"/>
                  </a:solidFill>
                </a14:hiddenFill>
              </a:ext>
            </a:extLst>
          </p:spPr>
        </p:pic>
        <p:pic>
          <p:nvPicPr>
            <p:cNvPr id="423" name="Picture 3" descr="C:\Users\Dan\Desktop\vm.png"/>
            <p:cNvPicPr>
              <a:picLocks noChangeAspect="1" noChangeArrowheads="1"/>
            </p:cNvPicPr>
            <p:nvPr/>
          </p:nvPicPr>
          <p:blipFill>
            <a:blip r:embed="rId9"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1408746" y="3697829"/>
              <a:ext cx="235583" cy="264225"/>
            </a:xfrm>
            <a:prstGeom prst="rect">
              <a:avLst/>
            </a:prstGeom>
            <a:noFill/>
            <a:effectLst>
              <a:outerShdw blurRad="139700" dist="38100" algn="l" rotWithShape="0">
                <a:prstClr val="black">
                  <a:alpha val="40000"/>
                </a:prstClr>
              </a:outerShdw>
              <a:reflection blurRad="12700" stA="45000" endPos="65000" dist="50800" dir="5400000" sy="-100000" algn="bl" rotWithShape="0"/>
            </a:effectLst>
            <a:scene3d>
              <a:camera prst="perspectiveRelaxedModerately"/>
              <a:lightRig rig="threePt" dir="t"/>
            </a:scene3d>
            <a:extLst>
              <a:ext uri="{909E8E84-426E-40DD-AFC4-6F175D3DCCD1}">
                <a14:hiddenFill xmlns:a14="http://schemas.microsoft.com/office/drawing/2010/main">
                  <a:solidFill>
                    <a:srgbClr val="FFFFFF"/>
                  </a:solidFill>
                </a14:hiddenFill>
              </a:ext>
            </a:extLst>
          </p:spPr>
        </p:pic>
        <p:pic>
          <p:nvPicPr>
            <p:cNvPr id="424" name="Picture 3" descr="C:\Users\Dan\Desktop\vm.png"/>
            <p:cNvPicPr>
              <a:picLocks noChangeAspect="1" noChangeArrowheads="1"/>
            </p:cNvPicPr>
            <p:nvPr/>
          </p:nvPicPr>
          <p:blipFill>
            <a:blip r:embed="rId9"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1685540" y="3697829"/>
              <a:ext cx="235583" cy="264225"/>
            </a:xfrm>
            <a:prstGeom prst="rect">
              <a:avLst/>
            </a:prstGeom>
            <a:noFill/>
            <a:effectLst>
              <a:outerShdw blurRad="139700" dist="38100" algn="l" rotWithShape="0">
                <a:prstClr val="black">
                  <a:alpha val="40000"/>
                </a:prstClr>
              </a:outerShdw>
              <a:reflection blurRad="12700" stA="45000" endPos="65000" dist="50800" dir="5400000" sy="-100000" algn="bl" rotWithShape="0"/>
            </a:effectLst>
            <a:scene3d>
              <a:camera prst="perspectiveRelaxedModerately"/>
              <a:lightRig rig="threePt" dir="t"/>
            </a:scene3d>
            <a:extLst>
              <a:ext uri="{909E8E84-426E-40DD-AFC4-6F175D3DCCD1}">
                <a14:hiddenFill xmlns:a14="http://schemas.microsoft.com/office/drawing/2010/main">
                  <a:solidFill>
                    <a:srgbClr val="FFFFFF"/>
                  </a:solidFill>
                </a14:hiddenFill>
              </a:ext>
            </a:extLst>
          </p:spPr>
        </p:pic>
        <p:pic>
          <p:nvPicPr>
            <p:cNvPr id="425" name="Picture 3" descr="C:\Users\Dan\Desktop\vm.png"/>
            <p:cNvPicPr>
              <a:picLocks noChangeAspect="1" noChangeArrowheads="1"/>
            </p:cNvPicPr>
            <p:nvPr/>
          </p:nvPicPr>
          <p:blipFill>
            <a:blip r:embed="rId9"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1131951" y="3962054"/>
              <a:ext cx="235583" cy="264225"/>
            </a:xfrm>
            <a:prstGeom prst="rect">
              <a:avLst/>
            </a:prstGeom>
            <a:noFill/>
            <a:effectLst>
              <a:outerShdw blurRad="139700" dist="38100" algn="l" rotWithShape="0">
                <a:prstClr val="black">
                  <a:alpha val="40000"/>
                </a:prstClr>
              </a:outerShdw>
              <a:reflection blurRad="12700" stA="45000" endPos="65000" dist="50800" dir="5400000" sy="-100000" algn="bl" rotWithShape="0"/>
            </a:effectLst>
            <a:scene3d>
              <a:camera prst="perspectiveRelaxedModerately"/>
              <a:lightRig rig="threePt" dir="t"/>
            </a:scene3d>
            <a:extLst>
              <a:ext uri="{909E8E84-426E-40DD-AFC4-6F175D3DCCD1}">
                <a14:hiddenFill xmlns:a14="http://schemas.microsoft.com/office/drawing/2010/main">
                  <a:solidFill>
                    <a:srgbClr val="FFFFFF"/>
                  </a:solidFill>
                </a14:hiddenFill>
              </a:ext>
            </a:extLst>
          </p:spPr>
        </p:pic>
        <p:pic>
          <p:nvPicPr>
            <p:cNvPr id="426" name="Picture 3" descr="C:\Users\Dan\Desktop\vm.png"/>
            <p:cNvPicPr>
              <a:picLocks noChangeAspect="1" noChangeArrowheads="1"/>
            </p:cNvPicPr>
            <p:nvPr/>
          </p:nvPicPr>
          <p:blipFill>
            <a:blip r:embed="rId9"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1408746" y="3962054"/>
              <a:ext cx="235583" cy="264225"/>
            </a:xfrm>
            <a:prstGeom prst="rect">
              <a:avLst/>
            </a:prstGeom>
            <a:noFill/>
            <a:effectLst>
              <a:outerShdw blurRad="139700" dist="38100" algn="l" rotWithShape="0">
                <a:prstClr val="black">
                  <a:alpha val="40000"/>
                </a:prstClr>
              </a:outerShdw>
              <a:reflection blurRad="12700" stA="45000" endPos="65000" dist="50800" dir="5400000" sy="-100000" algn="bl" rotWithShape="0"/>
            </a:effectLst>
            <a:scene3d>
              <a:camera prst="perspectiveRelaxedModerately"/>
              <a:lightRig rig="threePt" dir="t"/>
            </a:scene3d>
            <a:extLst>
              <a:ext uri="{909E8E84-426E-40DD-AFC4-6F175D3DCCD1}">
                <a14:hiddenFill xmlns:a14="http://schemas.microsoft.com/office/drawing/2010/main">
                  <a:solidFill>
                    <a:srgbClr val="FFFFFF"/>
                  </a:solidFill>
                </a14:hiddenFill>
              </a:ext>
            </a:extLst>
          </p:spPr>
        </p:pic>
        <p:pic>
          <p:nvPicPr>
            <p:cNvPr id="427" name="Picture 3" descr="C:\Users\Dan\Desktop\vm.png"/>
            <p:cNvPicPr>
              <a:picLocks noChangeAspect="1" noChangeArrowheads="1"/>
            </p:cNvPicPr>
            <p:nvPr/>
          </p:nvPicPr>
          <p:blipFill>
            <a:blip r:embed="rId9"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1685540" y="3962054"/>
              <a:ext cx="235583" cy="264225"/>
            </a:xfrm>
            <a:prstGeom prst="rect">
              <a:avLst/>
            </a:prstGeom>
            <a:noFill/>
            <a:effectLst>
              <a:outerShdw blurRad="139700" dist="38100" algn="l" rotWithShape="0">
                <a:prstClr val="black">
                  <a:alpha val="40000"/>
                </a:prstClr>
              </a:outerShdw>
              <a:reflection blurRad="12700" stA="45000" endPos="65000" dist="50800" dir="5400000" sy="-100000" algn="bl" rotWithShape="0"/>
            </a:effectLst>
            <a:scene3d>
              <a:camera prst="perspectiveRelaxedModerately"/>
              <a:lightRig rig="threePt" dir="t"/>
            </a:scene3d>
            <a:extLst>
              <a:ext uri="{909E8E84-426E-40DD-AFC4-6F175D3DCCD1}">
                <a14:hiddenFill xmlns:a14="http://schemas.microsoft.com/office/drawing/2010/main">
                  <a:solidFill>
                    <a:srgbClr val="FFFFFF"/>
                  </a:solidFill>
                </a14:hiddenFill>
              </a:ext>
            </a:extLst>
          </p:spPr>
        </p:pic>
      </p:grpSp>
      <p:sp>
        <p:nvSpPr>
          <p:cNvPr id="431" name="圆角矩形 430"/>
          <p:cNvSpPr/>
          <p:nvPr/>
        </p:nvSpPr>
        <p:spPr>
          <a:xfrm>
            <a:off x="3624755" y="3933850"/>
            <a:ext cx="5176090" cy="547896"/>
          </a:xfrm>
          <a:prstGeom prst="roundRect">
            <a:avLst>
              <a:gd name="adj" fmla="val 292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4200000" scaled="0"/>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91438" tIns="45719" rIns="91438" bIns="45719" anchor="ctr" anchorCtr="0"/>
          <a:lstStyle/>
          <a:p>
            <a:pPr marL="0" marR="0" lvl="0" indent="0" algn="ctr" defTabSz="914400" eaLnBrk="1" fontAlgn="ctr" latinLnBrk="0" hangingPunct="1">
              <a:lnSpc>
                <a:spcPct val="100000"/>
              </a:lnSpc>
              <a:spcBef>
                <a:spcPts val="0"/>
              </a:spcBef>
              <a:spcAft>
                <a:spcPts val="0"/>
              </a:spcAft>
              <a:buClrTx/>
              <a:buSzTx/>
              <a:buFontTx/>
              <a:buNone/>
              <a:tabLst/>
              <a:defRPr/>
            </a:pPr>
            <a:r>
              <a:rPr kumimoji="1" lang="en-US" altLang="zh-CN" sz="16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a:ea typeface="微软雅黑" pitchFamily="34" charset="-122"/>
                <a:cs typeface="Arial" pitchFamily="34" charset="0"/>
                <a:sym typeface="Arial" pitchFamily="34" charset="0"/>
              </a:rPr>
              <a:t>Open Cloud </a:t>
            </a:r>
            <a:r>
              <a:rPr kumimoji="1" lang="en-US" altLang="zh-CN" sz="1600" b="1"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a:ea typeface="微软雅黑" pitchFamily="34" charset="-122"/>
                <a:cs typeface="Arial" pitchFamily="34" charset="0"/>
                <a:sym typeface="Arial" pitchFamily="34" charset="0"/>
              </a:rPr>
              <a:t>Management Platform</a:t>
            </a:r>
            <a:endParaRPr kumimoji="1" lang="en-US" altLang="zh-CN" sz="16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a:ea typeface="微软雅黑" pitchFamily="34" charset="-122"/>
              <a:cs typeface="Arial" pitchFamily="34" charset="0"/>
              <a:sym typeface="Arial" pitchFamily="34" charset="0"/>
            </a:endParaRPr>
          </a:p>
        </p:txBody>
      </p:sp>
      <p:pic>
        <p:nvPicPr>
          <p:cNvPr id="48"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64560" y="1722933"/>
            <a:ext cx="1385856" cy="266701"/>
          </a:xfrm>
          <a:prstGeom prst="rect">
            <a:avLst/>
          </a:prstGeom>
        </p:spPr>
      </p:pic>
      <p:pic>
        <p:nvPicPr>
          <p:cNvPr id="49"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33323" y="1722933"/>
            <a:ext cx="1385856" cy="266701"/>
          </a:xfrm>
          <a:prstGeom prst="rect">
            <a:avLst/>
          </a:prstGeom>
        </p:spPr>
      </p:pic>
      <p:pic>
        <p:nvPicPr>
          <p:cNvPr id="50" name="Picture 24"/>
          <p:cNvPicPr>
            <a:picLocks noChangeAspect="1" noChangeArrowheads="1"/>
          </p:cNvPicPr>
          <p:nvPr/>
        </p:nvPicPr>
        <p:blipFill>
          <a:blip r:embed="rId11" cstate="print"/>
          <a:stretch>
            <a:fillRect/>
          </a:stretch>
        </p:blipFill>
        <p:spPr bwMode="auto">
          <a:xfrm>
            <a:off x="4810229" y="3456754"/>
            <a:ext cx="358083" cy="360000"/>
          </a:xfrm>
          <a:prstGeom prst="rect">
            <a:avLst/>
          </a:prstGeom>
          <a:noFill/>
        </p:spPr>
      </p:pic>
      <p:sp>
        <p:nvSpPr>
          <p:cNvPr id="53" name="TextBox 29"/>
          <p:cNvSpPr txBox="1"/>
          <p:nvPr/>
        </p:nvSpPr>
        <p:spPr>
          <a:xfrm>
            <a:off x="522035" y="621482"/>
            <a:ext cx="11717440" cy="584775"/>
          </a:xfrm>
          <a:prstGeom prst="rect">
            <a:avLst/>
          </a:prstGeom>
          <a:noFill/>
        </p:spPr>
        <p:txBody>
          <a:bodyPr wrap="square" rtlCol="0">
            <a:spAutoFit/>
          </a:bodyPr>
          <a:lstStyle/>
          <a:p>
            <a:pPr defTabSz="914400">
              <a:defRPr/>
            </a:pPr>
            <a:r>
              <a:rPr lang="en-US" altLang="zh-CN" sz="3200" b="1" kern="0" dirty="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cs typeface="Arial" pitchFamily="34" charset="0"/>
                <a:sym typeface="???? Bold" charset="0"/>
              </a:rPr>
              <a:t>Financial Cloud Solution for Mission-Critical Services</a:t>
            </a:r>
          </a:p>
        </p:txBody>
      </p:sp>
      <p:grpSp>
        <p:nvGrpSpPr>
          <p:cNvPr id="52" name="组合 51"/>
          <p:cNvGrpSpPr/>
          <p:nvPr/>
        </p:nvGrpSpPr>
        <p:grpSpPr>
          <a:xfrm>
            <a:off x="4873451" y="1773610"/>
            <a:ext cx="3096344" cy="867930"/>
            <a:chOff x="4997038" y="1773610"/>
            <a:chExt cx="3096344" cy="867930"/>
          </a:xfrm>
        </p:grpSpPr>
        <p:sp>
          <p:nvSpPr>
            <p:cNvPr id="54" name="TextBox 53"/>
            <p:cNvSpPr txBox="1"/>
            <p:nvPr/>
          </p:nvSpPr>
          <p:spPr>
            <a:xfrm>
              <a:off x="5228830" y="1773610"/>
              <a:ext cx="2864552" cy="867930"/>
            </a:xfrm>
            <a:prstGeom prst="rect">
              <a:avLst/>
            </a:prstGeom>
            <a:noFill/>
          </p:spPr>
          <p:txBody>
            <a:bodyPr wrap="square" rtlCol="0">
              <a:spAutoFit/>
            </a:bodyPr>
            <a:lstStyle/>
            <a:p>
              <a:pPr lvl="0" defTabSz="914400">
                <a:lnSpc>
                  <a:spcPct val="120000"/>
                </a:lnSpc>
              </a:pPr>
              <a:r>
                <a:rPr lang="en-US" altLang="zh-CN" sz="1400" kern="0" dirty="0" smtClean="0">
                  <a:solidFill>
                    <a:schemeClr val="bg1"/>
                  </a:solidFill>
                  <a:effectLst>
                    <a:outerShdw blurRad="50800" dist="38100" dir="2700000" algn="tl" rotWithShape="0">
                      <a:prstClr val="black">
                        <a:alpha val="40000"/>
                      </a:prstClr>
                    </a:outerShdw>
                  </a:effectLst>
                  <a:ea typeface="微软雅黑" pitchFamily="34" charset="-122"/>
                  <a:cs typeface="Arial" pitchFamily="34" charset="0"/>
                </a:rPr>
                <a:t>Comprehensive  banking modules</a:t>
              </a:r>
            </a:p>
            <a:p>
              <a:pPr lvl="0" defTabSz="914400">
                <a:lnSpc>
                  <a:spcPct val="120000"/>
                </a:lnSpc>
              </a:pPr>
              <a:r>
                <a:rPr lang="en-US" altLang="zh-CN" sz="1400" kern="0" dirty="0" smtClean="0">
                  <a:solidFill>
                    <a:schemeClr val="bg1"/>
                  </a:solidFill>
                  <a:effectLst>
                    <a:outerShdw blurRad="50800" dist="38100" dir="2700000" algn="tl" rotWithShape="0">
                      <a:prstClr val="black">
                        <a:alpha val="40000"/>
                      </a:prstClr>
                    </a:outerShdw>
                  </a:effectLst>
                  <a:ea typeface="微软雅黑" pitchFamily="34" charset="-122"/>
                  <a:cs typeface="Arial" pitchFamily="34" charset="0"/>
                </a:rPr>
                <a:t>Componentized Structure</a:t>
              </a:r>
            </a:p>
            <a:p>
              <a:pPr defTabSz="914400">
                <a:lnSpc>
                  <a:spcPct val="120000"/>
                </a:lnSpc>
              </a:pPr>
              <a:r>
                <a:rPr lang="en-US" altLang="zh-CN" sz="1400" kern="0" dirty="0" smtClean="0">
                  <a:solidFill>
                    <a:schemeClr val="bg1"/>
                  </a:solidFill>
                  <a:effectLst>
                    <a:outerShdw blurRad="50800" dist="38100" dir="2700000" algn="tl" rotWithShape="0">
                      <a:prstClr val="black">
                        <a:alpha val="40000"/>
                      </a:prstClr>
                    </a:outerShdw>
                  </a:effectLst>
                  <a:ea typeface="微软雅黑" pitchFamily="34" charset="-122"/>
                  <a:cs typeface="Arial" pitchFamily="34" charset="0"/>
                </a:rPr>
                <a:t>Highly Secure</a:t>
              </a:r>
            </a:p>
          </p:txBody>
        </p:sp>
        <p:pic>
          <p:nvPicPr>
            <p:cNvPr id="55" name="Picture 2" descr="C:\Users\Administrator\Desktop\duigou-01.png"/>
            <p:cNvPicPr>
              <a:picLocks noChangeAspect="1" noChangeArrowheads="1"/>
            </p:cNvPicPr>
            <p:nvPr/>
          </p:nvPicPr>
          <p:blipFill>
            <a:blip r:embed="rId2" cstate="print"/>
            <a:srcRect/>
            <a:stretch>
              <a:fillRect/>
            </a:stretch>
          </p:blipFill>
          <p:spPr bwMode="auto">
            <a:xfrm>
              <a:off x="4997038" y="1792291"/>
              <a:ext cx="238255" cy="238255"/>
            </a:xfrm>
            <a:prstGeom prst="rect">
              <a:avLst/>
            </a:prstGeom>
            <a:noFill/>
          </p:spPr>
        </p:pic>
        <p:pic>
          <p:nvPicPr>
            <p:cNvPr id="56" name="Picture 2" descr="C:\Users\Administrator\Desktop\duigou-01.png"/>
            <p:cNvPicPr>
              <a:picLocks noChangeAspect="1" noChangeArrowheads="1"/>
            </p:cNvPicPr>
            <p:nvPr/>
          </p:nvPicPr>
          <p:blipFill>
            <a:blip r:embed="rId2" cstate="print"/>
            <a:srcRect/>
            <a:stretch>
              <a:fillRect/>
            </a:stretch>
          </p:blipFill>
          <p:spPr bwMode="auto">
            <a:xfrm>
              <a:off x="4997038" y="2091477"/>
              <a:ext cx="238255" cy="238255"/>
            </a:xfrm>
            <a:prstGeom prst="rect">
              <a:avLst/>
            </a:prstGeom>
            <a:noFill/>
          </p:spPr>
        </p:pic>
        <p:pic>
          <p:nvPicPr>
            <p:cNvPr id="57" name="Picture 2" descr="C:\Users\Administrator\Desktop\duigou-01.png"/>
            <p:cNvPicPr>
              <a:picLocks noChangeAspect="1" noChangeArrowheads="1"/>
            </p:cNvPicPr>
            <p:nvPr/>
          </p:nvPicPr>
          <p:blipFill>
            <a:blip r:embed="rId2" cstate="print"/>
            <a:srcRect/>
            <a:stretch>
              <a:fillRect/>
            </a:stretch>
          </p:blipFill>
          <p:spPr bwMode="auto">
            <a:xfrm>
              <a:off x="4997038" y="2339949"/>
              <a:ext cx="238255" cy="238255"/>
            </a:xfrm>
            <a:prstGeom prst="rect">
              <a:avLst/>
            </a:prstGeom>
            <a:noFill/>
          </p:spPr>
        </p:pic>
      </p:grpSp>
      <p:grpSp>
        <p:nvGrpSpPr>
          <p:cNvPr id="58" name="组合 53"/>
          <p:cNvGrpSpPr/>
          <p:nvPr/>
        </p:nvGrpSpPr>
        <p:grpSpPr>
          <a:xfrm>
            <a:off x="9847635" y="5004279"/>
            <a:ext cx="2098904" cy="867930"/>
            <a:chOff x="8195480" y="2061446"/>
            <a:chExt cx="2173959" cy="898967"/>
          </a:xfrm>
        </p:grpSpPr>
        <p:sp>
          <p:nvSpPr>
            <p:cNvPr id="59" name="TextBox 58"/>
            <p:cNvSpPr txBox="1"/>
            <p:nvPr/>
          </p:nvSpPr>
          <p:spPr>
            <a:xfrm>
              <a:off x="8458686" y="2061446"/>
              <a:ext cx="1910753" cy="898967"/>
            </a:xfrm>
            <a:prstGeom prst="rect">
              <a:avLst/>
            </a:prstGeom>
            <a:noFill/>
          </p:spPr>
          <p:txBody>
            <a:bodyPr wrap="square" rtlCol="0">
              <a:spAutoFit/>
            </a:bodyPr>
            <a:lstStyle/>
            <a:p>
              <a:pPr defTabSz="914400">
                <a:lnSpc>
                  <a:spcPct val="120000"/>
                </a:lnSpc>
              </a:pPr>
              <a:r>
                <a:rPr lang="en-US" altLang="zh-CN" sz="1400" kern="0" dirty="0" smtClean="0">
                  <a:solidFill>
                    <a:schemeClr val="bg1"/>
                  </a:solidFill>
                  <a:effectLst>
                    <a:outerShdw blurRad="50800" dist="38100" dir="2700000" algn="tl" rotWithShape="0">
                      <a:prstClr val="black">
                        <a:alpha val="40000"/>
                      </a:prstClr>
                    </a:outerShdw>
                  </a:effectLst>
                  <a:ea typeface="微软雅黑" pitchFamily="34" charset="-122"/>
                  <a:cs typeface="Arial" pitchFamily="34" charset="0"/>
                </a:rPr>
                <a:t>Auto scaling</a:t>
              </a:r>
            </a:p>
            <a:p>
              <a:pPr lvl="0" defTabSz="914400">
                <a:lnSpc>
                  <a:spcPct val="120000"/>
                </a:lnSpc>
              </a:pPr>
              <a:r>
                <a:rPr lang="en-US" altLang="zh-CN" sz="1400" kern="0" dirty="0" smtClean="0">
                  <a:solidFill>
                    <a:schemeClr val="bg1"/>
                  </a:solidFill>
                  <a:effectLst>
                    <a:outerShdw blurRad="50800" dist="38100" dir="2700000" algn="tl" rotWithShape="0">
                      <a:prstClr val="black">
                        <a:alpha val="40000"/>
                      </a:prstClr>
                    </a:outerShdw>
                  </a:effectLst>
                  <a:ea typeface="微软雅黑" pitchFamily="34" charset="-122"/>
                  <a:cs typeface="Arial" pitchFamily="34" charset="0"/>
                </a:rPr>
                <a:t>10x </a:t>
              </a:r>
              <a:r>
                <a:rPr lang="en-US" altLang="zh-CN" sz="1400" kern="0" dirty="0" smtClean="0">
                  <a:solidFill>
                    <a:schemeClr val="bg1"/>
                  </a:solidFill>
                  <a:effectLst>
                    <a:outerShdw blurRad="50800" dist="38100" dir="2700000" algn="tl" rotWithShape="0">
                      <a:prstClr val="black">
                        <a:alpha val="40000"/>
                      </a:prstClr>
                    </a:outerShdw>
                  </a:effectLst>
                  <a:latin typeface="微软雅黑"/>
                  <a:ea typeface="微软雅黑"/>
                  <a:cs typeface="Arial" pitchFamily="34" charset="0"/>
                </a:rPr>
                <a:t>↑ </a:t>
              </a:r>
              <a:r>
                <a:rPr lang="en-US" altLang="zh-CN" sz="1400" kern="0" dirty="0" smtClean="0">
                  <a:solidFill>
                    <a:schemeClr val="bg1"/>
                  </a:solidFill>
                  <a:effectLst>
                    <a:outerShdw blurRad="50800" dist="38100" dir="2700000" algn="tl" rotWithShape="0">
                      <a:prstClr val="black">
                        <a:alpha val="40000"/>
                      </a:prstClr>
                    </a:outerShdw>
                  </a:effectLst>
                  <a:ea typeface="微软雅黑" pitchFamily="34" charset="-122"/>
                  <a:cs typeface="Arial" pitchFamily="34" charset="0"/>
                </a:rPr>
                <a:t>efficiency</a:t>
              </a:r>
            </a:p>
            <a:p>
              <a:pPr defTabSz="914400">
                <a:lnSpc>
                  <a:spcPct val="120000"/>
                </a:lnSpc>
              </a:pPr>
              <a:r>
                <a:rPr lang="en-US" altLang="zh-CN" sz="1400" kern="0" dirty="0" smtClean="0">
                  <a:solidFill>
                    <a:schemeClr val="bg1"/>
                  </a:solidFill>
                  <a:effectLst>
                    <a:outerShdw blurRad="50800" dist="38100" dir="2700000" algn="tl" rotWithShape="0">
                      <a:prstClr val="black">
                        <a:alpha val="40000"/>
                      </a:prstClr>
                    </a:outerShdw>
                  </a:effectLst>
                  <a:ea typeface="微软雅黑" pitchFamily="34" charset="-122"/>
                  <a:cs typeface="Arial" pitchFamily="34" charset="0"/>
                </a:rPr>
                <a:t>3</a:t>
              </a:r>
              <a:r>
                <a:rPr lang="en-US" altLang="zh-CN" sz="1400" kern="0" baseline="30000" dirty="0" smtClean="0">
                  <a:solidFill>
                    <a:schemeClr val="bg1"/>
                  </a:solidFill>
                  <a:effectLst>
                    <a:outerShdw blurRad="50800" dist="38100" dir="2700000" algn="tl" rotWithShape="0">
                      <a:prstClr val="black">
                        <a:alpha val="40000"/>
                      </a:prstClr>
                    </a:outerShdw>
                  </a:effectLst>
                  <a:ea typeface="微软雅黑" pitchFamily="34" charset="-122"/>
                  <a:cs typeface="Arial" pitchFamily="34" charset="0"/>
                </a:rPr>
                <a:t>rd</a:t>
              </a:r>
              <a:r>
                <a:rPr lang="en-US" altLang="zh-CN" sz="1400" kern="0" dirty="0" smtClean="0">
                  <a:solidFill>
                    <a:schemeClr val="bg1"/>
                  </a:solidFill>
                  <a:effectLst>
                    <a:outerShdw blurRad="50800" dist="38100" dir="2700000" algn="tl" rotWithShape="0">
                      <a:prstClr val="black">
                        <a:alpha val="40000"/>
                      </a:prstClr>
                    </a:outerShdw>
                  </a:effectLst>
                  <a:ea typeface="微软雅黑" pitchFamily="34" charset="-122"/>
                  <a:cs typeface="Arial" pitchFamily="34" charset="0"/>
                </a:rPr>
                <a:t> party support</a:t>
              </a:r>
            </a:p>
          </p:txBody>
        </p:sp>
        <p:pic>
          <p:nvPicPr>
            <p:cNvPr id="60" name="Picture 2" descr="C:\Users\Administrator\Desktop\duigou-01.png"/>
            <p:cNvPicPr>
              <a:picLocks noChangeAspect="1" noChangeArrowheads="1"/>
            </p:cNvPicPr>
            <p:nvPr/>
          </p:nvPicPr>
          <p:blipFill>
            <a:blip r:embed="rId2" cstate="print"/>
            <a:srcRect/>
            <a:stretch>
              <a:fillRect/>
            </a:stretch>
          </p:blipFill>
          <p:spPr bwMode="auto">
            <a:xfrm>
              <a:off x="8195480" y="2102896"/>
              <a:ext cx="246775" cy="246775"/>
            </a:xfrm>
            <a:prstGeom prst="rect">
              <a:avLst/>
            </a:prstGeom>
            <a:noFill/>
          </p:spPr>
        </p:pic>
        <p:pic>
          <p:nvPicPr>
            <p:cNvPr id="61" name="Picture 2" descr="C:\Users\Administrator\Desktop\duigou-01.png"/>
            <p:cNvPicPr>
              <a:picLocks noChangeAspect="1" noChangeArrowheads="1"/>
            </p:cNvPicPr>
            <p:nvPr/>
          </p:nvPicPr>
          <p:blipFill>
            <a:blip r:embed="rId2" cstate="print"/>
            <a:srcRect/>
            <a:stretch>
              <a:fillRect/>
            </a:stretch>
          </p:blipFill>
          <p:spPr bwMode="auto">
            <a:xfrm>
              <a:off x="8199678" y="2396354"/>
              <a:ext cx="246775" cy="246775"/>
            </a:xfrm>
            <a:prstGeom prst="rect">
              <a:avLst/>
            </a:prstGeom>
            <a:noFill/>
          </p:spPr>
        </p:pic>
        <p:pic>
          <p:nvPicPr>
            <p:cNvPr id="62" name="Picture 2" descr="C:\Users\Administrator\Desktop\duigou-01.png"/>
            <p:cNvPicPr>
              <a:picLocks noChangeAspect="1" noChangeArrowheads="1"/>
            </p:cNvPicPr>
            <p:nvPr/>
          </p:nvPicPr>
          <p:blipFill>
            <a:blip r:embed="rId2" cstate="print"/>
            <a:srcRect/>
            <a:stretch>
              <a:fillRect/>
            </a:stretch>
          </p:blipFill>
          <p:spPr bwMode="auto">
            <a:xfrm>
              <a:off x="8204496" y="2669897"/>
              <a:ext cx="246775" cy="246775"/>
            </a:xfrm>
            <a:prstGeom prst="rect">
              <a:avLst/>
            </a:prstGeom>
            <a:noFill/>
          </p:spPr>
        </p:pic>
      </p:grpSp>
    </p:spTree>
    <p:extLst>
      <p:ext uri="{BB962C8B-B14F-4D97-AF65-F5344CB8AC3E}">
        <p14:creationId xmlns:p14="http://schemas.microsoft.com/office/powerpoint/2010/main" val="59082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3"/>
          <p:cNvPicPr>
            <a:picLocks noChangeArrowheads="1"/>
          </p:cNvPicPr>
          <p:nvPr/>
        </p:nvPicPr>
        <p:blipFill>
          <a:blip r:embed="rId3" cstate="print"/>
          <a:srcRect l="17677" r="17677"/>
          <a:stretch>
            <a:fillRect/>
          </a:stretch>
        </p:blipFill>
        <p:spPr bwMode="auto">
          <a:xfrm>
            <a:off x="0" y="909515"/>
            <a:ext cx="12181076" cy="5965766"/>
          </a:xfrm>
          <a:prstGeom prst="rect">
            <a:avLst/>
          </a:prstGeom>
          <a:noFill/>
          <a:ln w="12700">
            <a:noFill/>
            <a:miter lim="800000"/>
            <a:headEnd/>
            <a:tailEnd/>
          </a:ln>
        </p:spPr>
      </p:pic>
      <p:sp>
        <p:nvSpPr>
          <p:cNvPr id="126" name="矩形 125"/>
          <p:cNvSpPr/>
          <p:nvPr/>
        </p:nvSpPr>
        <p:spPr>
          <a:xfrm>
            <a:off x="0" y="0"/>
            <a:ext cx="12195175" cy="6859588"/>
          </a:xfrm>
          <a:prstGeom prst="rect">
            <a:avLst/>
          </a:prstGeom>
          <a:gradFill>
            <a:gsLst>
              <a:gs pos="18000">
                <a:schemeClr val="tx1">
                  <a:lumMod val="85000"/>
                  <a:lumOff val="15000"/>
                </a:schemeClr>
              </a:gs>
              <a:gs pos="58000">
                <a:srgbClr val="009BD2">
                  <a:alpha val="52000"/>
                </a:srgb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9" name="组合 118"/>
          <p:cNvGrpSpPr/>
          <p:nvPr/>
        </p:nvGrpSpPr>
        <p:grpSpPr>
          <a:xfrm>
            <a:off x="9222506" y="2200968"/>
            <a:ext cx="2532787" cy="3662362"/>
            <a:chOff x="1546982" y="1874424"/>
            <a:chExt cx="4039369" cy="3662362"/>
          </a:xfrm>
        </p:grpSpPr>
        <p:grpSp>
          <p:nvGrpSpPr>
            <p:cNvPr id="120" name="组合 119"/>
            <p:cNvGrpSpPr/>
            <p:nvPr/>
          </p:nvGrpSpPr>
          <p:grpSpPr>
            <a:xfrm>
              <a:off x="1546982" y="1874424"/>
              <a:ext cx="4039369" cy="3662362"/>
              <a:chOff x="553145" y="1828800"/>
              <a:chExt cx="4334110" cy="4298868"/>
            </a:xfrm>
          </p:grpSpPr>
          <p:sp>
            <p:nvSpPr>
              <p:cNvPr id="122" name="Rectangle 46"/>
              <p:cNvSpPr>
                <a:spLocks noChangeArrowheads="1"/>
              </p:cNvSpPr>
              <p:nvPr/>
            </p:nvSpPr>
            <p:spPr bwMode="auto">
              <a:xfrm rot="10800000">
                <a:off x="554039" y="1828800"/>
                <a:ext cx="4333216" cy="4203368"/>
              </a:xfrm>
              <a:prstGeom prst="rect">
                <a:avLst/>
              </a:prstGeom>
              <a:gradFill flip="none" rotWithShape="1">
                <a:gsLst>
                  <a:gs pos="0">
                    <a:srgbClr val="0070C0">
                      <a:alpha val="0"/>
                    </a:srgbClr>
                  </a:gs>
                  <a:gs pos="100000">
                    <a:srgbClr val="0070C0">
                      <a:alpha val="40000"/>
                    </a:srgbClr>
                  </a:gs>
                </a:gsLst>
                <a:lin ang="16200000" scaled="1"/>
                <a:tileRect/>
              </a:gradFill>
              <a:ln w="3175">
                <a:gradFill flip="none" rotWithShape="1">
                  <a:gsLst>
                    <a:gs pos="0">
                      <a:srgbClr val="00BAFB">
                        <a:alpha val="0"/>
                      </a:srgbClr>
                    </a:gs>
                    <a:gs pos="50000">
                      <a:schemeClr val="accent1">
                        <a:tint val="44500"/>
                        <a:satMod val="160000"/>
                      </a:schemeClr>
                    </a:gs>
                  </a:gsLst>
                  <a:lin ang="5400000" scaled="0"/>
                  <a:tileRect/>
                </a:gradFill>
                <a:miter lim="800000"/>
                <a:headEnd/>
                <a:tailEnd/>
              </a:ln>
              <a:effectLst/>
            </p:spPr>
            <p:txBody>
              <a:bodyPr lIns="0" tIns="0" rIns="0" bIns="0" anchor="ctr"/>
              <a:lstStyle/>
              <a:p>
                <a:pPr algn="ctr" defTabSz="967801" fontAlgn="base">
                  <a:spcBef>
                    <a:spcPct val="0"/>
                  </a:spcBef>
                  <a:spcAft>
                    <a:spcPct val="0"/>
                  </a:spcAft>
                  <a:defRPr/>
                </a:pPr>
                <a:endParaRPr lang="zh-CN" altLang="en-US" sz="1400" kern="0" dirty="0">
                  <a:solidFill>
                    <a:schemeClr val="bg1"/>
                  </a:solidFill>
                  <a:latin typeface="+mj-lt"/>
                  <a:cs typeface="Arial" pitchFamily="34" charset="0"/>
                  <a:sym typeface="Arial" pitchFamily="34" charset="0"/>
                </a:endParaRPr>
              </a:p>
            </p:txBody>
          </p:sp>
          <p:cxnSp>
            <p:nvCxnSpPr>
              <p:cNvPr id="123" name="直接连接符 122"/>
              <p:cNvCxnSpPr/>
              <p:nvPr/>
            </p:nvCxnSpPr>
            <p:spPr>
              <a:xfrm>
                <a:off x="553145" y="6120637"/>
                <a:ext cx="4320462" cy="7031"/>
              </a:xfrm>
              <a:prstGeom prst="line">
                <a:avLst/>
              </a:prstGeom>
              <a:ln>
                <a:solidFill>
                  <a:srgbClr val="008BBC"/>
                </a:solidFill>
              </a:ln>
            </p:spPr>
            <p:style>
              <a:lnRef idx="1">
                <a:schemeClr val="accent1"/>
              </a:lnRef>
              <a:fillRef idx="0">
                <a:schemeClr val="accent1"/>
              </a:fillRef>
              <a:effectRef idx="0">
                <a:schemeClr val="accent1"/>
              </a:effectRef>
              <a:fontRef idx="minor">
                <a:schemeClr val="tx1"/>
              </a:fontRef>
            </p:style>
          </p:cxnSp>
        </p:grpSp>
        <p:sp>
          <p:nvSpPr>
            <p:cNvPr id="121" name="圆角矩形 120"/>
            <p:cNvSpPr/>
            <p:nvPr/>
          </p:nvSpPr>
          <p:spPr bwMode="auto">
            <a:xfrm>
              <a:off x="1606489" y="1922049"/>
              <a:ext cx="3932237" cy="566737"/>
            </a:xfrm>
            <a:prstGeom prst="roundRect">
              <a:avLst>
                <a:gd name="adj" fmla="val 0"/>
              </a:avLst>
            </a:prstGeom>
            <a:gradFill>
              <a:gsLst>
                <a:gs pos="0">
                  <a:srgbClr val="0070C0">
                    <a:alpha val="0"/>
                  </a:srgbClr>
                </a:gs>
                <a:gs pos="100000">
                  <a:srgbClr val="0070C0">
                    <a:alpha val="40000"/>
                  </a:srgbClr>
                </a:gs>
              </a:gsLst>
              <a:lin ang="5400000" scaled="0"/>
            </a:gradFill>
            <a:ln w="3175">
              <a:solidFill>
                <a:srgbClr val="00BA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indent="-260273" defTabSz="967801">
                <a:lnSpc>
                  <a:spcPts val="4047"/>
                </a:lnSpc>
                <a:buFont typeface="Arial" pitchFamily="34" charset="0"/>
                <a:buChar char="•"/>
                <a:defRPr/>
              </a:pPr>
              <a:endParaRPr lang="zh-CN" altLang="en-US" sz="11500" kern="0" dirty="0" smtClean="0">
                <a:solidFill>
                  <a:sysClr val="windowText" lastClr="000000"/>
                </a:solidFill>
                <a:latin typeface="+mj-lt"/>
                <a:sym typeface="Arial" pitchFamily="34" charset="0"/>
              </a:endParaRPr>
            </a:p>
          </p:txBody>
        </p:sp>
      </p:grpSp>
      <p:grpSp>
        <p:nvGrpSpPr>
          <p:cNvPr id="114" name="组合 113"/>
          <p:cNvGrpSpPr/>
          <p:nvPr/>
        </p:nvGrpSpPr>
        <p:grpSpPr>
          <a:xfrm>
            <a:off x="6344537" y="2200968"/>
            <a:ext cx="2532787" cy="3662362"/>
            <a:chOff x="1546982" y="1874424"/>
            <a:chExt cx="4039369" cy="3662362"/>
          </a:xfrm>
        </p:grpSpPr>
        <p:grpSp>
          <p:nvGrpSpPr>
            <p:cNvPr id="115" name="组合 114"/>
            <p:cNvGrpSpPr/>
            <p:nvPr/>
          </p:nvGrpSpPr>
          <p:grpSpPr>
            <a:xfrm>
              <a:off x="1546982" y="1874424"/>
              <a:ext cx="4039369" cy="3662362"/>
              <a:chOff x="553145" y="1828800"/>
              <a:chExt cx="4334110" cy="4298868"/>
            </a:xfrm>
          </p:grpSpPr>
          <p:sp>
            <p:nvSpPr>
              <p:cNvPr id="117" name="Rectangle 46"/>
              <p:cNvSpPr>
                <a:spLocks noChangeArrowheads="1"/>
              </p:cNvSpPr>
              <p:nvPr/>
            </p:nvSpPr>
            <p:spPr bwMode="auto">
              <a:xfrm rot="10800000">
                <a:off x="554038" y="1828800"/>
                <a:ext cx="4333217" cy="4203368"/>
              </a:xfrm>
              <a:prstGeom prst="rect">
                <a:avLst/>
              </a:prstGeom>
              <a:gradFill flip="none" rotWithShape="1">
                <a:gsLst>
                  <a:gs pos="0">
                    <a:srgbClr val="0070C0">
                      <a:alpha val="0"/>
                    </a:srgbClr>
                  </a:gs>
                  <a:gs pos="100000">
                    <a:srgbClr val="0070C0">
                      <a:alpha val="40000"/>
                    </a:srgbClr>
                  </a:gs>
                </a:gsLst>
                <a:lin ang="16200000" scaled="1"/>
                <a:tileRect/>
              </a:gradFill>
              <a:ln w="3175">
                <a:gradFill flip="none" rotWithShape="1">
                  <a:gsLst>
                    <a:gs pos="0">
                      <a:srgbClr val="00BAFB">
                        <a:alpha val="0"/>
                      </a:srgbClr>
                    </a:gs>
                    <a:gs pos="50000">
                      <a:schemeClr val="accent1">
                        <a:tint val="44500"/>
                        <a:satMod val="160000"/>
                      </a:schemeClr>
                    </a:gs>
                  </a:gsLst>
                  <a:lin ang="5400000" scaled="0"/>
                  <a:tileRect/>
                </a:gradFill>
                <a:miter lim="800000"/>
                <a:headEnd/>
                <a:tailEnd/>
              </a:ln>
              <a:effectLst/>
            </p:spPr>
            <p:txBody>
              <a:bodyPr lIns="0" tIns="0" rIns="0" bIns="0" anchor="ctr"/>
              <a:lstStyle/>
              <a:p>
                <a:pPr algn="ctr" defTabSz="967801" fontAlgn="base">
                  <a:spcBef>
                    <a:spcPct val="0"/>
                  </a:spcBef>
                  <a:spcAft>
                    <a:spcPct val="0"/>
                  </a:spcAft>
                  <a:defRPr/>
                </a:pPr>
                <a:endParaRPr lang="zh-CN" altLang="en-US" sz="1400" kern="0" dirty="0">
                  <a:solidFill>
                    <a:schemeClr val="bg1"/>
                  </a:solidFill>
                  <a:latin typeface="+mj-lt"/>
                  <a:cs typeface="Arial" pitchFamily="34" charset="0"/>
                  <a:sym typeface="Arial" pitchFamily="34" charset="0"/>
                </a:endParaRPr>
              </a:p>
            </p:txBody>
          </p:sp>
          <p:cxnSp>
            <p:nvCxnSpPr>
              <p:cNvPr id="118" name="直接连接符 117"/>
              <p:cNvCxnSpPr/>
              <p:nvPr/>
            </p:nvCxnSpPr>
            <p:spPr>
              <a:xfrm>
                <a:off x="553145" y="6120637"/>
                <a:ext cx="4320462" cy="7031"/>
              </a:xfrm>
              <a:prstGeom prst="line">
                <a:avLst/>
              </a:prstGeom>
              <a:ln>
                <a:solidFill>
                  <a:srgbClr val="008BBC"/>
                </a:solidFill>
              </a:ln>
            </p:spPr>
            <p:style>
              <a:lnRef idx="1">
                <a:schemeClr val="accent1"/>
              </a:lnRef>
              <a:fillRef idx="0">
                <a:schemeClr val="accent1"/>
              </a:fillRef>
              <a:effectRef idx="0">
                <a:schemeClr val="accent1"/>
              </a:effectRef>
              <a:fontRef idx="minor">
                <a:schemeClr val="tx1"/>
              </a:fontRef>
            </p:style>
          </p:cxnSp>
        </p:grpSp>
        <p:sp>
          <p:nvSpPr>
            <p:cNvPr id="116" name="圆角矩形 115"/>
            <p:cNvSpPr/>
            <p:nvPr/>
          </p:nvSpPr>
          <p:spPr bwMode="auto">
            <a:xfrm>
              <a:off x="1606489" y="1922049"/>
              <a:ext cx="3932237" cy="566737"/>
            </a:xfrm>
            <a:prstGeom prst="roundRect">
              <a:avLst>
                <a:gd name="adj" fmla="val 0"/>
              </a:avLst>
            </a:prstGeom>
            <a:gradFill>
              <a:gsLst>
                <a:gs pos="0">
                  <a:srgbClr val="0070C0">
                    <a:alpha val="0"/>
                  </a:srgbClr>
                </a:gs>
                <a:gs pos="100000">
                  <a:srgbClr val="0070C0">
                    <a:alpha val="40000"/>
                  </a:srgbClr>
                </a:gs>
              </a:gsLst>
              <a:lin ang="5400000" scaled="0"/>
            </a:gradFill>
            <a:ln w="3175">
              <a:solidFill>
                <a:srgbClr val="00BA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indent="-260273" defTabSz="967801">
                <a:lnSpc>
                  <a:spcPts val="4047"/>
                </a:lnSpc>
                <a:buFont typeface="Arial" pitchFamily="34" charset="0"/>
                <a:buChar char="•"/>
                <a:defRPr/>
              </a:pPr>
              <a:endParaRPr lang="zh-CN" altLang="en-US" sz="11500" kern="0" dirty="0" smtClean="0">
                <a:solidFill>
                  <a:sysClr val="windowText" lastClr="000000"/>
                </a:solidFill>
                <a:latin typeface="+mj-lt"/>
                <a:sym typeface="Arial" pitchFamily="34" charset="0"/>
              </a:endParaRPr>
            </a:p>
          </p:txBody>
        </p:sp>
      </p:grpSp>
      <p:grpSp>
        <p:nvGrpSpPr>
          <p:cNvPr id="113" name="组合 112"/>
          <p:cNvGrpSpPr/>
          <p:nvPr/>
        </p:nvGrpSpPr>
        <p:grpSpPr>
          <a:xfrm>
            <a:off x="1849115" y="2200968"/>
            <a:ext cx="4123233" cy="3662362"/>
            <a:chOff x="1546982" y="1874424"/>
            <a:chExt cx="4039369" cy="3662362"/>
          </a:xfrm>
        </p:grpSpPr>
        <p:grpSp>
          <p:nvGrpSpPr>
            <p:cNvPr id="107" name="组合 106"/>
            <p:cNvGrpSpPr/>
            <p:nvPr/>
          </p:nvGrpSpPr>
          <p:grpSpPr>
            <a:xfrm>
              <a:off x="1546982" y="1874424"/>
              <a:ext cx="4039369" cy="3662362"/>
              <a:chOff x="553145" y="1828800"/>
              <a:chExt cx="4334110" cy="4298868"/>
            </a:xfrm>
          </p:grpSpPr>
          <p:sp>
            <p:nvSpPr>
              <p:cNvPr id="108" name="Rectangle 46"/>
              <p:cNvSpPr>
                <a:spLocks noChangeArrowheads="1"/>
              </p:cNvSpPr>
              <p:nvPr/>
            </p:nvSpPr>
            <p:spPr bwMode="auto">
              <a:xfrm rot="10800000">
                <a:off x="554038" y="1828800"/>
                <a:ext cx="4333217" cy="4203368"/>
              </a:xfrm>
              <a:prstGeom prst="rect">
                <a:avLst/>
              </a:prstGeom>
              <a:gradFill flip="none" rotWithShape="1">
                <a:gsLst>
                  <a:gs pos="0">
                    <a:srgbClr val="0070C0">
                      <a:alpha val="0"/>
                    </a:srgbClr>
                  </a:gs>
                  <a:gs pos="100000">
                    <a:srgbClr val="0070C0">
                      <a:alpha val="40000"/>
                    </a:srgbClr>
                  </a:gs>
                </a:gsLst>
                <a:lin ang="16200000" scaled="1"/>
                <a:tileRect/>
              </a:gradFill>
              <a:ln w="3175">
                <a:gradFill flip="none" rotWithShape="1">
                  <a:gsLst>
                    <a:gs pos="0">
                      <a:srgbClr val="00BAFB">
                        <a:alpha val="0"/>
                      </a:srgbClr>
                    </a:gs>
                    <a:gs pos="50000">
                      <a:schemeClr val="accent1">
                        <a:tint val="44500"/>
                        <a:satMod val="160000"/>
                      </a:schemeClr>
                    </a:gs>
                  </a:gsLst>
                  <a:lin ang="5400000" scaled="0"/>
                  <a:tileRect/>
                </a:gradFill>
                <a:miter lim="800000"/>
                <a:headEnd/>
                <a:tailEnd/>
              </a:ln>
              <a:effectLst/>
            </p:spPr>
            <p:txBody>
              <a:bodyPr lIns="0" tIns="0" rIns="0" bIns="0" anchor="ctr"/>
              <a:lstStyle/>
              <a:p>
                <a:pPr algn="ctr" defTabSz="967801" fontAlgn="base">
                  <a:spcBef>
                    <a:spcPct val="0"/>
                  </a:spcBef>
                  <a:spcAft>
                    <a:spcPct val="0"/>
                  </a:spcAft>
                  <a:defRPr/>
                </a:pPr>
                <a:endParaRPr lang="zh-CN" altLang="en-US" sz="1400" kern="0" dirty="0">
                  <a:solidFill>
                    <a:schemeClr val="bg1"/>
                  </a:solidFill>
                  <a:latin typeface="+mj-lt"/>
                  <a:cs typeface="Arial" pitchFamily="34" charset="0"/>
                  <a:sym typeface="Arial" pitchFamily="34" charset="0"/>
                </a:endParaRPr>
              </a:p>
            </p:txBody>
          </p:sp>
          <p:cxnSp>
            <p:nvCxnSpPr>
              <p:cNvPr id="111" name="直接连接符 110"/>
              <p:cNvCxnSpPr/>
              <p:nvPr/>
            </p:nvCxnSpPr>
            <p:spPr>
              <a:xfrm>
                <a:off x="553145" y="6120637"/>
                <a:ext cx="4320462" cy="7031"/>
              </a:xfrm>
              <a:prstGeom prst="line">
                <a:avLst/>
              </a:prstGeom>
              <a:ln>
                <a:solidFill>
                  <a:srgbClr val="008BBC"/>
                </a:solidFill>
              </a:ln>
            </p:spPr>
            <p:style>
              <a:lnRef idx="1">
                <a:schemeClr val="accent1"/>
              </a:lnRef>
              <a:fillRef idx="0">
                <a:schemeClr val="accent1"/>
              </a:fillRef>
              <a:effectRef idx="0">
                <a:schemeClr val="accent1"/>
              </a:effectRef>
              <a:fontRef idx="minor">
                <a:schemeClr val="tx1"/>
              </a:fontRef>
            </p:style>
          </p:cxnSp>
        </p:grpSp>
        <p:sp>
          <p:nvSpPr>
            <p:cNvPr id="112" name="圆角矩形 111"/>
            <p:cNvSpPr/>
            <p:nvPr/>
          </p:nvSpPr>
          <p:spPr bwMode="auto">
            <a:xfrm>
              <a:off x="1606489" y="1922049"/>
              <a:ext cx="3932237" cy="566737"/>
            </a:xfrm>
            <a:prstGeom prst="roundRect">
              <a:avLst>
                <a:gd name="adj" fmla="val 0"/>
              </a:avLst>
            </a:prstGeom>
            <a:gradFill>
              <a:gsLst>
                <a:gs pos="0">
                  <a:srgbClr val="0070C0">
                    <a:alpha val="0"/>
                  </a:srgbClr>
                </a:gs>
                <a:gs pos="100000">
                  <a:srgbClr val="0070C0">
                    <a:alpha val="40000"/>
                  </a:srgbClr>
                </a:gs>
              </a:gsLst>
              <a:lin ang="5400000" scaled="0"/>
            </a:gradFill>
            <a:ln w="3175">
              <a:solidFill>
                <a:srgbClr val="00BA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indent="-260273" defTabSz="967801">
                <a:lnSpc>
                  <a:spcPts val="4047"/>
                </a:lnSpc>
                <a:buFont typeface="Arial" pitchFamily="34" charset="0"/>
                <a:buChar char="•"/>
                <a:defRPr/>
              </a:pPr>
              <a:endParaRPr lang="zh-CN" altLang="en-US" sz="11500" kern="0" dirty="0" smtClean="0">
                <a:solidFill>
                  <a:sysClr val="windowText" lastClr="000000"/>
                </a:solidFill>
                <a:latin typeface="+mj-lt"/>
                <a:sym typeface="Arial" pitchFamily="34" charset="0"/>
              </a:endParaRP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93" y="1874424"/>
            <a:ext cx="2520280" cy="5651536"/>
          </a:xfrm>
          <a:prstGeom prst="rect">
            <a:avLst/>
          </a:prstGeom>
        </p:spPr>
      </p:pic>
      <p:grpSp>
        <p:nvGrpSpPr>
          <p:cNvPr id="47" name="组合 46"/>
          <p:cNvGrpSpPr/>
          <p:nvPr/>
        </p:nvGrpSpPr>
        <p:grpSpPr>
          <a:xfrm>
            <a:off x="6547912" y="3136400"/>
            <a:ext cx="2094684" cy="1499712"/>
            <a:chOff x="5520616" y="917019"/>
            <a:chExt cx="2630529" cy="1883356"/>
          </a:xfrm>
        </p:grpSpPr>
        <p:sp>
          <p:nvSpPr>
            <p:cNvPr id="48" name="矩形 47"/>
            <p:cNvSpPr/>
            <p:nvPr/>
          </p:nvSpPr>
          <p:spPr>
            <a:xfrm>
              <a:off x="5520616" y="1339716"/>
              <a:ext cx="716090" cy="347859"/>
            </a:xfrm>
            <a:prstGeom prst="rect">
              <a:avLst/>
            </a:prstGeom>
          </p:spPr>
          <p:txBody>
            <a:bodyPr wrap="none">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Error</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5575089" y="917019"/>
              <a:ext cx="2576056" cy="1883356"/>
              <a:chOff x="5575089" y="917019"/>
              <a:chExt cx="2576056" cy="1883356"/>
            </a:xfrm>
          </p:grpSpPr>
          <p:sp>
            <p:nvSpPr>
              <p:cNvPr id="50" name="矩形 49"/>
              <p:cNvSpPr/>
              <p:nvPr/>
            </p:nvSpPr>
            <p:spPr>
              <a:xfrm>
                <a:off x="6868729" y="1674958"/>
                <a:ext cx="686860" cy="347859"/>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Data</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6943954" y="1197923"/>
                <a:ext cx="507697" cy="347859"/>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OS</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5575089" y="1701788"/>
                <a:ext cx="966299" cy="319198"/>
                <a:chOff x="4166419" y="3728884"/>
                <a:chExt cx="920386" cy="304800"/>
              </a:xfrm>
            </p:grpSpPr>
            <p:cxnSp>
              <p:nvCxnSpPr>
                <p:cNvPr id="58" name="直接箭头连接符 57"/>
                <p:cNvCxnSpPr/>
                <p:nvPr/>
              </p:nvCxnSpPr>
              <p:spPr bwMode="auto">
                <a:xfrm>
                  <a:off x="4166419" y="3728884"/>
                  <a:ext cx="648929" cy="0"/>
                </a:xfrm>
                <a:prstGeom prst="straightConnector1">
                  <a:avLst/>
                </a:prstGeom>
                <a:noFill/>
                <a:ln w="9525" cap="flat" cmpd="sng" algn="ctr">
                  <a:solidFill>
                    <a:schemeClr val="bg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箭头连接符 58"/>
                <p:cNvCxnSpPr/>
                <p:nvPr/>
              </p:nvCxnSpPr>
              <p:spPr bwMode="auto">
                <a:xfrm>
                  <a:off x="4166419" y="3881473"/>
                  <a:ext cx="648929" cy="0"/>
                </a:xfrm>
                <a:prstGeom prst="straightConnector1">
                  <a:avLst/>
                </a:prstGeom>
                <a:noFill/>
                <a:ln w="9525" cap="flat" cmpd="sng" algn="ctr">
                  <a:solidFill>
                    <a:schemeClr val="bg1"/>
                  </a:solidFill>
                  <a:prstDash val="sys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箭头连接符 59"/>
                <p:cNvCxnSpPr/>
                <p:nvPr/>
              </p:nvCxnSpPr>
              <p:spPr bwMode="auto">
                <a:xfrm>
                  <a:off x="4166419" y="4033684"/>
                  <a:ext cx="648929" cy="0"/>
                </a:xfrm>
                <a:prstGeom prst="straightConnector1">
                  <a:avLst/>
                </a:prstGeom>
                <a:noFill/>
                <a:ln w="9525" cap="flat" cmpd="sng" algn="ctr">
                  <a:solidFill>
                    <a:schemeClr val="bg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箭头连接符 60"/>
                <p:cNvCxnSpPr>
                  <a:endCxn id="56" idx="2"/>
                </p:cNvCxnSpPr>
                <p:nvPr/>
              </p:nvCxnSpPr>
              <p:spPr bwMode="auto">
                <a:xfrm flipV="1">
                  <a:off x="4839529" y="3881284"/>
                  <a:ext cx="247276" cy="189"/>
                </a:xfrm>
                <a:prstGeom prst="straightConnector1">
                  <a:avLst/>
                </a:prstGeom>
                <a:noFill/>
                <a:ln w="9525" cap="flat" cmpd="sng" algn="ctr">
                  <a:solidFill>
                    <a:schemeClr val="bg1"/>
                  </a:solidFill>
                  <a:prstDash val="sys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 name="组合 52"/>
              <p:cNvGrpSpPr/>
              <p:nvPr/>
            </p:nvGrpSpPr>
            <p:grpSpPr>
              <a:xfrm>
                <a:off x="6273169" y="922400"/>
                <a:ext cx="1877976" cy="1877975"/>
                <a:chOff x="6273169" y="922400"/>
                <a:chExt cx="1877976" cy="1877975"/>
              </a:xfrm>
            </p:grpSpPr>
            <p:sp>
              <p:nvSpPr>
                <p:cNvPr id="55" name="椭圆 54"/>
                <p:cNvSpPr/>
                <p:nvPr/>
              </p:nvSpPr>
              <p:spPr bwMode="auto">
                <a:xfrm>
                  <a:off x="6864229" y="1527813"/>
                  <a:ext cx="667149" cy="667149"/>
                </a:xfrm>
                <a:prstGeom prst="ellipse">
                  <a:avLst/>
                </a:prstGeom>
                <a:noFill/>
                <a:ln w="9525"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56" name="椭圆 55"/>
                <p:cNvSpPr/>
                <p:nvPr/>
              </p:nvSpPr>
              <p:spPr bwMode="auto">
                <a:xfrm>
                  <a:off x="6541388" y="1204972"/>
                  <a:ext cx="1312831" cy="1312830"/>
                </a:xfrm>
                <a:prstGeom prst="ellipse">
                  <a:avLst/>
                </a:prstGeom>
                <a:noFill/>
                <a:ln w="381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57" name="椭圆 56"/>
                <p:cNvSpPr/>
                <p:nvPr/>
              </p:nvSpPr>
              <p:spPr bwMode="auto">
                <a:xfrm>
                  <a:off x="6273169" y="922400"/>
                  <a:ext cx="1877976" cy="1877975"/>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sp>
            <p:nvSpPr>
              <p:cNvPr id="54" name="矩形 53"/>
              <p:cNvSpPr/>
              <p:nvPr/>
            </p:nvSpPr>
            <p:spPr>
              <a:xfrm>
                <a:off x="6842053" y="917019"/>
                <a:ext cx="711499" cy="347859"/>
              </a:xfrm>
              <a:prstGeom prst="rect">
                <a:avLst/>
              </a:prstGeom>
            </p:spPr>
            <p:txBody>
              <a:bodyPr wrap="none" anchor="ctr">
                <a:spAutoFit/>
              </a:bodyPr>
              <a:lstStyle/>
              <a:p>
                <a:pPr algn="ctr"/>
                <a:r>
                  <a:rPr lang="en-US" altLang="zh-CN" sz="1200" b="1" dirty="0" smtClean="0">
                    <a:solidFill>
                      <a:srgbClr val="FFC000"/>
                    </a:solidFill>
                    <a:latin typeface="微软雅黑" panose="020B0503020204020204" pitchFamily="34" charset="-122"/>
                    <a:ea typeface="微软雅黑" panose="020B0503020204020204" pitchFamily="34" charset="-122"/>
                  </a:rPr>
                  <a:t>PFAE</a:t>
                </a:r>
                <a:endParaRPr lang="en-US" altLang="zh-CN" sz="1200" b="1" dirty="0">
                  <a:solidFill>
                    <a:srgbClr val="FFC000"/>
                  </a:solidFill>
                  <a:latin typeface="微软雅黑" panose="020B0503020204020204" pitchFamily="34" charset="-122"/>
                  <a:ea typeface="微软雅黑" panose="020B0503020204020204" pitchFamily="34" charset="-122"/>
                </a:endParaRPr>
              </a:p>
            </p:txBody>
          </p:sp>
        </p:grpSp>
      </p:grpSp>
      <p:grpSp>
        <p:nvGrpSpPr>
          <p:cNvPr id="62" name="组合 61"/>
          <p:cNvGrpSpPr/>
          <p:nvPr/>
        </p:nvGrpSpPr>
        <p:grpSpPr>
          <a:xfrm>
            <a:off x="1849115" y="3070394"/>
            <a:ext cx="4123233" cy="2303616"/>
            <a:chOff x="662352" y="1946780"/>
            <a:chExt cx="2729346" cy="1833422"/>
          </a:xfrm>
        </p:grpSpPr>
        <p:graphicFrame>
          <p:nvGraphicFramePr>
            <p:cNvPr id="63" name="图表 62"/>
            <p:cNvGraphicFramePr/>
            <p:nvPr>
              <p:extLst/>
            </p:nvPr>
          </p:nvGraphicFramePr>
          <p:xfrm>
            <a:off x="662352" y="1946780"/>
            <a:ext cx="2729346" cy="1678175"/>
          </p:xfrm>
          <a:graphic>
            <a:graphicData uri="http://schemas.openxmlformats.org/drawingml/2006/chart">
              <c:chart xmlns:c="http://schemas.openxmlformats.org/drawingml/2006/chart" xmlns:r="http://schemas.openxmlformats.org/officeDocument/2006/relationships" r:id="rId5"/>
            </a:graphicData>
          </a:graphic>
        </p:graphicFrame>
        <p:sp>
          <p:nvSpPr>
            <p:cNvPr id="64" name="矩形 63"/>
            <p:cNvSpPr/>
            <p:nvPr/>
          </p:nvSpPr>
          <p:spPr>
            <a:xfrm>
              <a:off x="1459856" y="3596485"/>
              <a:ext cx="1293689" cy="183717"/>
            </a:xfrm>
            <a:prstGeom prst="rect">
              <a:avLst/>
            </a:prstGeom>
          </p:spPr>
          <p:txBody>
            <a:bodyPr wrap="none">
              <a:spAutoFit/>
            </a:bodyPr>
            <a:lstStyle/>
            <a:p>
              <a:pPr fontAlgn="ctr">
                <a:defRPr/>
              </a:pPr>
              <a:r>
                <a:rPr lang="en-US" altLang="zh-CN" sz="900" dirty="0" smtClean="0">
                  <a:solidFill>
                    <a:schemeClr val="bg1"/>
                  </a:solidFill>
                  <a:ea typeface="微软雅黑" panose="020B0503020204020204" pitchFamily="34" charset="-122"/>
                </a:rPr>
                <a:t>(released in SPEC official website)</a:t>
              </a:r>
              <a:endParaRPr lang="en-US" altLang="zh-CN" sz="900" dirty="0">
                <a:solidFill>
                  <a:schemeClr val="bg1"/>
                </a:solidFill>
                <a:ea typeface="微软雅黑" panose="020B0503020204020204" pitchFamily="34" charset="-122"/>
              </a:endParaRPr>
            </a:p>
          </p:txBody>
        </p:sp>
      </p:grpSp>
      <p:sp>
        <p:nvSpPr>
          <p:cNvPr id="67" name="加号 66"/>
          <p:cNvSpPr/>
          <p:nvPr/>
        </p:nvSpPr>
        <p:spPr bwMode="auto">
          <a:xfrm>
            <a:off x="5952309" y="3789834"/>
            <a:ext cx="405821" cy="428039"/>
          </a:xfrm>
          <a:prstGeom prst="mathPlus">
            <a:avLst>
              <a:gd name="adj1" fmla="val 30186"/>
            </a:avLst>
          </a:prstGeom>
          <a:gradFill>
            <a:gsLst>
              <a:gs pos="0">
                <a:srgbClr val="002060">
                  <a:alpha val="13000"/>
                </a:srgbClr>
              </a:gs>
              <a:gs pos="100000">
                <a:srgbClr val="002060">
                  <a:alpha val="35000"/>
                </a:srgbClr>
              </a:gs>
            </a:gsLst>
            <a:lin ang="15600000" scaled="0"/>
          </a:gradFill>
          <a:ln w="6350">
            <a:gradFill>
              <a:gsLst>
                <a:gs pos="0">
                  <a:srgbClr val="63747E"/>
                </a:gs>
                <a:gs pos="50000">
                  <a:schemeClr val="bg1"/>
                </a:gs>
                <a:gs pos="100000">
                  <a:srgbClr val="63B0D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anchor="ctr"/>
          <a:lstStyle>
            <a:lvl1pPr marL="342900" indent="-342900">
              <a:tabLst>
                <a:tab pos="239713" algn="l"/>
              </a:tabLst>
              <a:defRPr>
                <a:solidFill>
                  <a:schemeClr val="tx1"/>
                </a:solidFill>
                <a:latin typeface="Calibri" panose="020F0502020204030204" pitchFamily="34" charset="0"/>
                <a:ea typeface="宋体" panose="02010600030101010101" pitchFamily="2" charset="-122"/>
              </a:defRPr>
            </a:lvl1pPr>
            <a:lvl2pPr marL="742950" indent="-285750">
              <a:tabLst>
                <a:tab pos="239713" algn="l"/>
              </a:tabLst>
              <a:defRPr>
                <a:solidFill>
                  <a:schemeClr val="tx1"/>
                </a:solidFill>
                <a:latin typeface="Calibri" panose="020F0502020204030204" pitchFamily="34" charset="0"/>
                <a:ea typeface="宋体" panose="02010600030101010101" pitchFamily="2" charset="-122"/>
              </a:defRPr>
            </a:lvl2pPr>
            <a:lvl3pPr marL="1143000" indent="-228600">
              <a:tabLst>
                <a:tab pos="239713" algn="l"/>
              </a:tabLst>
              <a:defRPr>
                <a:solidFill>
                  <a:schemeClr val="tx1"/>
                </a:solidFill>
                <a:latin typeface="Calibri" panose="020F0502020204030204" pitchFamily="34" charset="0"/>
                <a:ea typeface="宋体" panose="02010600030101010101" pitchFamily="2" charset="-122"/>
              </a:defRPr>
            </a:lvl3pPr>
            <a:lvl4pPr marL="1600200" indent="-228600">
              <a:tabLst>
                <a:tab pos="239713" algn="l"/>
              </a:tabLst>
              <a:defRPr>
                <a:solidFill>
                  <a:schemeClr val="tx1"/>
                </a:solidFill>
                <a:latin typeface="Calibri" panose="020F0502020204030204" pitchFamily="34" charset="0"/>
                <a:ea typeface="宋体" panose="02010600030101010101" pitchFamily="2" charset="-122"/>
              </a:defRPr>
            </a:lvl4pPr>
            <a:lvl5pPr marL="2057400" indent="-228600">
              <a:tabLst>
                <a:tab pos="239713" algn="l"/>
              </a:tabLst>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tabLst>
                <a:tab pos="239713" algn="l"/>
              </a:tabLs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tabLst>
                <a:tab pos="239713" algn="l"/>
              </a:tabLs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tabLst>
                <a:tab pos="239713" algn="l"/>
              </a:tabLs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tabLst>
                <a:tab pos="239713" algn="l"/>
              </a:tabLst>
              <a:defRPr>
                <a:solidFill>
                  <a:schemeClr val="tx1"/>
                </a:solidFill>
                <a:latin typeface="Calibri" panose="020F0502020204030204" pitchFamily="34" charset="0"/>
                <a:ea typeface="宋体" panose="02010600030101010101" pitchFamily="2" charset="-122"/>
              </a:defRPr>
            </a:lvl9pPr>
          </a:lstStyle>
          <a:p>
            <a:pPr lvl="4" algn="ctr">
              <a:lnSpc>
                <a:spcPct val="120000"/>
              </a:lnSpc>
              <a:buClr>
                <a:srgbClr val="C00000"/>
              </a:buClr>
              <a:buSzPct val="60000"/>
              <a:buFont typeface="Arial" panose="020B0604020202020204" pitchFamily="34" charset="0"/>
              <a:buChar char="•"/>
            </a:pPr>
            <a:endParaRPr lang="zh-CN" altLang="en-US" sz="4000" noProof="1">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70" name="TextBox 69"/>
          <p:cNvSpPr txBox="1"/>
          <p:nvPr/>
        </p:nvSpPr>
        <p:spPr>
          <a:xfrm>
            <a:off x="522035" y="621482"/>
            <a:ext cx="11717440" cy="584775"/>
          </a:xfrm>
          <a:prstGeom prst="rect">
            <a:avLst/>
          </a:prstGeom>
          <a:noFill/>
        </p:spPr>
        <p:txBody>
          <a:bodyPr wrap="square" rtlCol="0">
            <a:spAutoFit/>
          </a:bodyPr>
          <a:lstStyle/>
          <a:p>
            <a:pPr defTabSz="914400">
              <a:defRPr/>
            </a:pPr>
            <a:r>
              <a:rPr lang="en-US" altLang="zh-CN" sz="3200" b="1" kern="0" dirty="0" smtClea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cs typeface="Arial" pitchFamily="34" charset="0"/>
                <a:sym typeface="???? Bold" charset="0"/>
              </a:rPr>
              <a:t>32S x86 Mission Critical Server KunLun</a:t>
            </a:r>
            <a:endParaRPr lang="zh-CN" altLang="en-US" sz="3200" b="1" kern="0" dirty="0" smtClea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ea typeface="微软雅黑"/>
              <a:cs typeface="Arial" pitchFamily="34" charset="0"/>
              <a:sym typeface="???? Bold" charset="0"/>
            </a:endParaRPr>
          </a:p>
        </p:txBody>
      </p:sp>
      <p:grpSp>
        <p:nvGrpSpPr>
          <p:cNvPr id="99" name="组合 98"/>
          <p:cNvGrpSpPr/>
          <p:nvPr/>
        </p:nvGrpSpPr>
        <p:grpSpPr>
          <a:xfrm>
            <a:off x="9316750" y="2891924"/>
            <a:ext cx="2318113" cy="2813001"/>
            <a:chOff x="9842003" y="2834774"/>
            <a:chExt cx="2318113" cy="2813001"/>
          </a:xfrm>
        </p:grpSpPr>
        <p:grpSp>
          <p:nvGrpSpPr>
            <p:cNvPr id="83" name="组合 82"/>
            <p:cNvGrpSpPr/>
            <p:nvPr/>
          </p:nvGrpSpPr>
          <p:grpSpPr>
            <a:xfrm>
              <a:off x="10703790" y="2841477"/>
              <a:ext cx="603251" cy="603251"/>
              <a:chOff x="7042426" y="5178949"/>
              <a:chExt cx="987149" cy="987149"/>
            </a:xfrm>
          </p:grpSpPr>
          <p:pic>
            <p:nvPicPr>
              <p:cNvPr id="38" name="图片 37"/>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169508" y="5525927"/>
                <a:ext cx="732985" cy="293193"/>
              </a:xfrm>
              <a:prstGeom prst="rect">
                <a:avLst/>
              </a:prstGeom>
            </p:spPr>
          </p:pic>
          <p:sp>
            <p:nvSpPr>
              <p:cNvPr id="73" name="椭圆 72"/>
              <p:cNvSpPr/>
              <p:nvPr/>
            </p:nvSpPr>
            <p:spPr>
              <a:xfrm>
                <a:off x="7042426" y="5178949"/>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9842003" y="4310175"/>
              <a:ext cx="603251" cy="603251"/>
              <a:chOff x="6055423" y="5178949"/>
              <a:chExt cx="987149" cy="987149"/>
            </a:xfrm>
          </p:grpSpPr>
          <p:grpSp>
            <p:nvGrpSpPr>
              <p:cNvPr id="44" name="组合 33"/>
              <p:cNvGrpSpPr/>
              <p:nvPr/>
            </p:nvGrpSpPr>
            <p:grpSpPr>
              <a:xfrm>
                <a:off x="6153454" y="5525050"/>
                <a:ext cx="791087" cy="294946"/>
                <a:chOff x="5318495" y="3483794"/>
                <a:chExt cx="1238851" cy="442439"/>
              </a:xfrm>
            </p:grpSpPr>
            <p:pic>
              <p:nvPicPr>
                <p:cNvPr id="45" name="图片 44"/>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318495" y="3483794"/>
                  <a:ext cx="649074" cy="324538"/>
                </a:xfrm>
                <a:prstGeom prst="rect">
                  <a:avLst/>
                </a:prstGeom>
              </p:spPr>
            </p:pic>
            <p:sp>
              <p:nvSpPr>
                <p:cNvPr id="65" name="矩形 64"/>
                <p:cNvSpPr/>
                <p:nvPr/>
              </p:nvSpPr>
              <p:spPr>
                <a:xfrm>
                  <a:off x="5688806" y="3533800"/>
                  <a:ext cx="868540" cy="392433"/>
                </a:xfrm>
                <a:prstGeom prst="rect">
                  <a:avLst/>
                </a:prstGeom>
              </p:spPr>
              <p:txBody>
                <a:bodyPr wrap="none">
                  <a:spAutoFit/>
                </a:bodyPr>
                <a:lstStyle/>
                <a:p>
                  <a:pPr algn="ctr" defTabSz="913909">
                    <a:defRPr/>
                  </a:pPr>
                  <a:r>
                    <a:rPr lang="en-US" altLang="zh-CN" sz="1100" kern="0" dirty="0" smtClean="0">
                      <a:solidFill>
                        <a:srgbClr val="FFFFFF"/>
                      </a:solidFill>
                    </a:rPr>
                    <a:t>HANA</a:t>
                  </a:r>
                  <a:endParaRPr lang="zh-CN" altLang="en-US" sz="1100" kern="0" dirty="0">
                    <a:solidFill>
                      <a:srgbClr val="FFFFFF"/>
                    </a:solidFill>
                  </a:endParaRPr>
                </a:p>
              </p:txBody>
            </p:sp>
          </p:grpSp>
          <p:sp>
            <p:nvSpPr>
              <p:cNvPr id="74" name="椭圆 73"/>
              <p:cNvSpPr/>
              <p:nvPr/>
            </p:nvSpPr>
            <p:spPr>
              <a:xfrm>
                <a:off x="6055423" y="5178949"/>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10701482" y="4300649"/>
              <a:ext cx="607867" cy="603251"/>
              <a:chOff x="4985199" y="5178949"/>
              <a:chExt cx="994702" cy="987149"/>
            </a:xfrm>
          </p:grpSpPr>
          <p:sp>
            <p:nvSpPr>
              <p:cNvPr id="46" name="矩形 45"/>
              <p:cNvSpPr/>
              <p:nvPr/>
            </p:nvSpPr>
            <p:spPr>
              <a:xfrm>
                <a:off x="5008820" y="5389597"/>
                <a:ext cx="971081" cy="554004"/>
              </a:xfrm>
              <a:prstGeom prst="rect">
                <a:avLst/>
              </a:prstGeom>
            </p:spPr>
            <p:txBody>
              <a:bodyPr wrap="none">
                <a:spAutoFit/>
              </a:bodyPr>
              <a:lstStyle/>
              <a:p>
                <a:pPr algn="ctr"/>
                <a:r>
                  <a:rPr lang="en-US" altLang="zh-CN" sz="1600" b="1" dirty="0" smtClean="0">
                    <a:solidFill>
                      <a:schemeClr val="bg1"/>
                    </a:solidFill>
                  </a:rPr>
                  <a:t>DB2</a:t>
                </a:r>
                <a:endParaRPr lang="zh-CN" altLang="en-US" sz="1600" b="1" dirty="0">
                  <a:solidFill>
                    <a:schemeClr val="bg1"/>
                  </a:solidFill>
                </a:endParaRPr>
              </a:p>
            </p:txBody>
          </p:sp>
          <p:sp>
            <p:nvSpPr>
              <p:cNvPr id="76" name="椭圆 75"/>
              <p:cNvSpPr/>
              <p:nvPr/>
            </p:nvSpPr>
            <p:spPr>
              <a:xfrm>
                <a:off x="4985199" y="5178949"/>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9842003" y="5044524"/>
              <a:ext cx="603251" cy="603251"/>
              <a:chOff x="4065390" y="5178949"/>
              <a:chExt cx="987149" cy="987149"/>
            </a:xfrm>
          </p:grpSpPr>
          <p:pic>
            <p:nvPicPr>
              <p:cNvPr id="40" name="图片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4560" y="5544862"/>
                <a:ext cx="728809" cy="255323"/>
              </a:xfrm>
              <a:prstGeom prst="rect">
                <a:avLst/>
              </a:prstGeom>
            </p:spPr>
          </p:pic>
          <p:sp>
            <p:nvSpPr>
              <p:cNvPr id="78" name="椭圆 77"/>
              <p:cNvSpPr/>
              <p:nvPr/>
            </p:nvSpPr>
            <p:spPr>
              <a:xfrm>
                <a:off x="4065390" y="5178949"/>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nvGrpSpPr>
          <p:grpSpPr>
            <a:xfrm>
              <a:off x="10703790" y="5030235"/>
              <a:ext cx="603251" cy="603251"/>
              <a:chOff x="4209993" y="5672523"/>
              <a:chExt cx="987149" cy="987149"/>
            </a:xfrm>
          </p:grpSpPr>
          <p:pic>
            <p:nvPicPr>
              <p:cNvPr id="41" name="Picture 2"/>
              <p:cNvPicPr>
                <a:picLocks noChangeAspect="1" noChangeArrowheads="1"/>
              </p:cNvPicPr>
              <p:nvPr/>
            </p:nvPicPr>
            <p:blipFill>
              <a:blip r:embed="rId10" cstate="print">
                <a:biLevel thresh="75000"/>
                <a:extLst>
                  <a:ext uri="{BEBA8EAE-BF5A-486C-A8C5-ECC9F3942E4B}">
                    <a14:imgProps xmlns:a14="http://schemas.microsoft.com/office/drawing/2010/main">
                      <a14:imgLayer r:embed="rId11">
                        <a14:imgEffect>
                          <a14:brightnessContrast bright="-20000" contrast="20000"/>
                        </a14:imgEffect>
                      </a14:imgLayer>
                    </a14:imgProps>
                  </a:ext>
                </a:extLst>
              </a:blip>
              <a:srcRect/>
              <a:stretch>
                <a:fillRect/>
              </a:stretch>
            </p:blipFill>
            <p:spPr bwMode="auto">
              <a:xfrm>
                <a:off x="4282294" y="6057480"/>
                <a:ext cx="842546" cy="217235"/>
              </a:xfrm>
              <a:prstGeom prst="rect">
                <a:avLst/>
              </a:prstGeom>
              <a:noFill/>
              <a:ln w="9525">
                <a:noFill/>
                <a:miter lim="800000"/>
                <a:headEnd/>
                <a:tailEnd/>
              </a:ln>
            </p:spPr>
          </p:pic>
          <p:sp>
            <p:nvSpPr>
              <p:cNvPr id="79" name="椭圆 78"/>
              <p:cNvSpPr/>
              <p:nvPr/>
            </p:nvSpPr>
            <p:spPr>
              <a:xfrm>
                <a:off x="4209993" y="5672523"/>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11519384" y="2834774"/>
              <a:ext cx="603251" cy="603251"/>
              <a:chOff x="3615786" y="392455"/>
              <a:chExt cx="987149" cy="987149"/>
            </a:xfrm>
          </p:grpSpPr>
          <p:pic>
            <p:nvPicPr>
              <p:cNvPr id="77" name="图片 12"/>
              <p:cNvPicPr>
                <a:picLocks noChangeAspect="1"/>
              </p:cNvPicPr>
              <p:nvPr/>
            </p:nvPicPr>
            <p:blipFill>
              <a:blip r:embed="rId12"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3677121" y="761034"/>
                <a:ext cx="864481" cy="249990"/>
              </a:xfrm>
              <a:prstGeom prst="rect">
                <a:avLst/>
              </a:prstGeom>
            </p:spPr>
          </p:pic>
          <p:sp>
            <p:nvSpPr>
              <p:cNvPr id="80" name="椭圆 79"/>
              <p:cNvSpPr/>
              <p:nvPr/>
            </p:nvSpPr>
            <p:spPr>
              <a:xfrm>
                <a:off x="3615786" y="392455"/>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11556865" y="3550772"/>
              <a:ext cx="603251" cy="603251"/>
              <a:chOff x="5951428" y="2151497"/>
              <a:chExt cx="987149" cy="987149"/>
            </a:xfrm>
          </p:grpSpPr>
          <p:pic>
            <p:nvPicPr>
              <p:cNvPr id="71" name="图片 70"/>
              <p:cNvPicPr>
                <a:picLocks noChangeAspect="1"/>
              </p:cNvPicPr>
              <p:nvPr/>
            </p:nvPicPr>
            <p:blipFill>
              <a:blip r:embed="rId14" cstate="print"/>
              <a:stretch>
                <a:fillRect/>
              </a:stretch>
            </p:blipFill>
            <p:spPr>
              <a:xfrm>
                <a:off x="6087811" y="2527263"/>
                <a:ext cx="714384" cy="235616"/>
              </a:xfrm>
              <a:prstGeom prst="rect">
                <a:avLst/>
              </a:prstGeom>
            </p:spPr>
          </p:pic>
          <p:sp>
            <p:nvSpPr>
              <p:cNvPr id="81" name="椭圆 80"/>
              <p:cNvSpPr/>
              <p:nvPr/>
            </p:nvSpPr>
            <p:spPr>
              <a:xfrm>
                <a:off x="5951428" y="2151497"/>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9842003" y="3575826"/>
              <a:ext cx="603251" cy="603251"/>
              <a:chOff x="8613143" y="5781140"/>
              <a:chExt cx="987149" cy="987149"/>
            </a:xfrm>
          </p:grpSpPr>
          <p:pic>
            <p:nvPicPr>
              <p:cNvPr id="42" name="图片 41"/>
              <p:cNvPicPr>
                <a:picLocks noChangeAspect="1"/>
              </p:cNvPicPr>
              <p:nvPr/>
            </p:nvPicPr>
            <p:blipFill>
              <a:blip r:embed="rId15" cstate="print">
                <a:lum bright="70000" contrast="-70000"/>
                <a:extLst>
                  <a:ext uri="{BEBA8EAE-BF5A-486C-A8C5-ECC9F3942E4B}">
                    <a14:imgProps xmlns:a14="http://schemas.microsoft.com/office/drawing/2010/main">
                      <a14:imgLayer r:embed="rId1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706936" y="5931702"/>
                <a:ext cx="799563" cy="686024"/>
              </a:xfrm>
              <a:prstGeom prst="rect">
                <a:avLst/>
              </a:prstGeom>
            </p:spPr>
          </p:pic>
          <p:sp>
            <p:nvSpPr>
              <p:cNvPr id="82" name="椭圆 81"/>
              <p:cNvSpPr/>
              <p:nvPr/>
            </p:nvSpPr>
            <p:spPr>
              <a:xfrm>
                <a:off x="8613143" y="5781140"/>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0" name="组合 89"/>
            <p:cNvGrpSpPr/>
            <p:nvPr/>
          </p:nvGrpSpPr>
          <p:grpSpPr>
            <a:xfrm>
              <a:off x="9842003" y="2841477"/>
              <a:ext cx="603251" cy="603251"/>
              <a:chOff x="9012924" y="3028338"/>
              <a:chExt cx="987149" cy="987149"/>
            </a:xfrm>
          </p:grpSpPr>
          <p:pic>
            <p:nvPicPr>
              <p:cNvPr id="75" name="图片 74"/>
              <p:cNvPicPr>
                <a:picLocks noChangeAspect="1"/>
              </p:cNvPicPr>
              <p:nvPr/>
            </p:nvPicPr>
            <p:blipFill>
              <a:blip r:embed="rId17" cstate="print"/>
              <a:stretch>
                <a:fillRect/>
              </a:stretch>
            </p:blipFill>
            <p:spPr>
              <a:xfrm>
                <a:off x="9118454" y="3458369"/>
                <a:ext cx="776089" cy="127086"/>
              </a:xfrm>
              <a:prstGeom prst="rect">
                <a:avLst/>
              </a:prstGeom>
            </p:spPr>
          </p:pic>
          <p:sp>
            <p:nvSpPr>
              <p:cNvPr id="89" name="椭圆 88"/>
              <p:cNvSpPr/>
              <p:nvPr/>
            </p:nvSpPr>
            <p:spPr>
              <a:xfrm>
                <a:off x="9012924" y="3028338"/>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10703790" y="3571063"/>
              <a:ext cx="603251" cy="603251"/>
              <a:chOff x="10510077" y="5051287"/>
              <a:chExt cx="987149" cy="987149"/>
            </a:xfrm>
          </p:grpSpPr>
          <p:pic>
            <p:nvPicPr>
              <p:cNvPr id="72" name="图片 71"/>
              <p:cNvPicPr>
                <a:picLocks noChangeAspect="1"/>
              </p:cNvPicPr>
              <p:nvPr/>
            </p:nvPicPr>
            <p:blipFill>
              <a:blip r:embed="rId18" cstate="print"/>
              <a:stretch>
                <a:fillRect/>
              </a:stretch>
            </p:blipFill>
            <p:spPr>
              <a:xfrm>
                <a:off x="10728295" y="5317502"/>
                <a:ext cx="550712" cy="454719"/>
              </a:xfrm>
              <a:prstGeom prst="rect">
                <a:avLst/>
              </a:prstGeom>
            </p:spPr>
          </p:pic>
          <p:sp>
            <p:nvSpPr>
              <p:cNvPr id="95" name="椭圆 94"/>
              <p:cNvSpPr/>
              <p:nvPr/>
            </p:nvSpPr>
            <p:spPr>
              <a:xfrm>
                <a:off x="10510077" y="5051287"/>
                <a:ext cx="987149" cy="9871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1" name="矩形 100"/>
          <p:cNvSpPr/>
          <p:nvPr/>
        </p:nvSpPr>
        <p:spPr>
          <a:xfrm>
            <a:off x="2549846" y="2347173"/>
            <a:ext cx="2695994" cy="369332"/>
          </a:xfrm>
          <a:prstGeom prst="rect">
            <a:avLst/>
          </a:prstGeom>
        </p:spPr>
        <p:txBody>
          <a:bodyPr wrap="none">
            <a:spAutoFit/>
          </a:bodyPr>
          <a:lstStyle/>
          <a:p>
            <a:pPr indent="0" algn="ctr">
              <a:buNone/>
            </a:pPr>
            <a:r>
              <a:rPr kumimoji="1" lang="en-US" altLang="zh-CN" sz="18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a:rPr>
              <a:t>Extreme Performance</a:t>
            </a:r>
            <a:endParaRPr kumimoji="1" lang="en-US" altLang="zh-CN" sz="18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a:endParaRPr>
          </a:p>
        </p:txBody>
      </p:sp>
      <p:sp>
        <p:nvSpPr>
          <p:cNvPr id="103" name="矩形 102"/>
          <p:cNvSpPr/>
          <p:nvPr/>
        </p:nvSpPr>
        <p:spPr>
          <a:xfrm>
            <a:off x="6652136" y="2347173"/>
            <a:ext cx="1965731" cy="369332"/>
          </a:xfrm>
          <a:prstGeom prst="rect">
            <a:avLst/>
          </a:prstGeom>
        </p:spPr>
        <p:txBody>
          <a:bodyPr wrap="none">
            <a:spAutoFit/>
          </a:bodyPr>
          <a:lstStyle/>
          <a:p>
            <a:pPr indent="0" algn="ctr">
              <a:buNone/>
            </a:pPr>
            <a:r>
              <a:rPr kumimoji="1" lang="en-US" altLang="zh-CN" sz="18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a:rPr>
              <a:t>High Reliability</a:t>
            </a:r>
            <a:endParaRPr kumimoji="1" lang="en-US" altLang="zh-CN" sz="18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a:endParaRPr>
          </a:p>
        </p:txBody>
      </p:sp>
      <p:sp>
        <p:nvSpPr>
          <p:cNvPr id="105" name="矩形 104"/>
          <p:cNvSpPr/>
          <p:nvPr/>
        </p:nvSpPr>
        <p:spPr>
          <a:xfrm>
            <a:off x="9411306" y="2347173"/>
            <a:ext cx="2099228" cy="369332"/>
          </a:xfrm>
          <a:prstGeom prst="rect">
            <a:avLst/>
          </a:prstGeom>
        </p:spPr>
        <p:txBody>
          <a:bodyPr wrap="none">
            <a:spAutoFit/>
          </a:bodyPr>
          <a:lstStyle/>
          <a:p>
            <a:pPr indent="0" algn="ctr">
              <a:buNone/>
            </a:pPr>
            <a:r>
              <a:rPr kumimoji="1" lang="en-US" altLang="zh-CN" sz="18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a:rPr>
              <a:t>Open Ecosystem</a:t>
            </a:r>
            <a:endParaRPr kumimoji="1" lang="en-US" altLang="zh-CN" sz="18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a:endParaRPr>
          </a:p>
        </p:txBody>
      </p:sp>
      <p:sp>
        <p:nvSpPr>
          <p:cNvPr id="124" name="加号 123"/>
          <p:cNvSpPr/>
          <p:nvPr/>
        </p:nvSpPr>
        <p:spPr bwMode="auto">
          <a:xfrm>
            <a:off x="8845260" y="3789834"/>
            <a:ext cx="405821" cy="428039"/>
          </a:xfrm>
          <a:prstGeom prst="mathPlus">
            <a:avLst>
              <a:gd name="adj1" fmla="val 30186"/>
            </a:avLst>
          </a:prstGeom>
          <a:gradFill>
            <a:gsLst>
              <a:gs pos="0">
                <a:srgbClr val="002060">
                  <a:alpha val="13000"/>
                </a:srgbClr>
              </a:gs>
              <a:gs pos="100000">
                <a:srgbClr val="002060">
                  <a:alpha val="35000"/>
                </a:srgbClr>
              </a:gs>
            </a:gsLst>
            <a:lin ang="15600000" scaled="0"/>
          </a:gradFill>
          <a:ln w="6350">
            <a:gradFill>
              <a:gsLst>
                <a:gs pos="0">
                  <a:srgbClr val="63747E"/>
                </a:gs>
                <a:gs pos="50000">
                  <a:schemeClr val="bg1"/>
                </a:gs>
                <a:gs pos="100000">
                  <a:srgbClr val="63B0D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anchor="ctr"/>
          <a:lstStyle>
            <a:lvl1pPr marL="342900" indent="-342900">
              <a:tabLst>
                <a:tab pos="239713" algn="l"/>
              </a:tabLst>
              <a:defRPr>
                <a:solidFill>
                  <a:schemeClr val="tx1"/>
                </a:solidFill>
                <a:latin typeface="Calibri" panose="020F0502020204030204" pitchFamily="34" charset="0"/>
                <a:ea typeface="宋体" panose="02010600030101010101" pitchFamily="2" charset="-122"/>
              </a:defRPr>
            </a:lvl1pPr>
            <a:lvl2pPr marL="742950" indent="-285750">
              <a:tabLst>
                <a:tab pos="239713" algn="l"/>
              </a:tabLst>
              <a:defRPr>
                <a:solidFill>
                  <a:schemeClr val="tx1"/>
                </a:solidFill>
                <a:latin typeface="Calibri" panose="020F0502020204030204" pitchFamily="34" charset="0"/>
                <a:ea typeface="宋体" panose="02010600030101010101" pitchFamily="2" charset="-122"/>
              </a:defRPr>
            </a:lvl2pPr>
            <a:lvl3pPr marL="1143000" indent="-228600">
              <a:tabLst>
                <a:tab pos="239713" algn="l"/>
              </a:tabLst>
              <a:defRPr>
                <a:solidFill>
                  <a:schemeClr val="tx1"/>
                </a:solidFill>
                <a:latin typeface="Calibri" panose="020F0502020204030204" pitchFamily="34" charset="0"/>
                <a:ea typeface="宋体" panose="02010600030101010101" pitchFamily="2" charset="-122"/>
              </a:defRPr>
            </a:lvl3pPr>
            <a:lvl4pPr marL="1600200" indent="-228600">
              <a:tabLst>
                <a:tab pos="239713" algn="l"/>
              </a:tabLst>
              <a:defRPr>
                <a:solidFill>
                  <a:schemeClr val="tx1"/>
                </a:solidFill>
                <a:latin typeface="Calibri" panose="020F0502020204030204" pitchFamily="34" charset="0"/>
                <a:ea typeface="宋体" panose="02010600030101010101" pitchFamily="2" charset="-122"/>
              </a:defRPr>
            </a:lvl4pPr>
            <a:lvl5pPr marL="2057400" indent="-228600">
              <a:tabLst>
                <a:tab pos="239713" algn="l"/>
              </a:tabLst>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tabLst>
                <a:tab pos="239713" algn="l"/>
              </a:tabLs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tabLst>
                <a:tab pos="239713" algn="l"/>
              </a:tabLs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tabLst>
                <a:tab pos="239713" algn="l"/>
              </a:tabLs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tabLst>
                <a:tab pos="239713" algn="l"/>
              </a:tabLst>
              <a:defRPr>
                <a:solidFill>
                  <a:schemeClr val="tx1"/>
                </a:solidFill>
                <a:latin typeface="Calibri" panose="020F0502020204030204" pitchFamily="34" charset="0"/>
                <a:ea typeface="宋体" panose="02010600030101010101" pitchFamily="2" charset="-122"/>
              </a:defRPr>
            </a:lvl9pPr>
          </a:lstStyle>
          <a:p>
            <a:pPr lvl="4" algn="ctr">
              <a:lnSpc>
                <a:spcPct val="120000"/>
              </a:lnSpc>
              <a:buClr>
                <a:srgbClr val="C00000"/>
              </a:buClr>
              <a:buSzPct val="60000"/>
              <a:buFont typeface="Arial" panose="020B0604020202020204" pitchFamily="34" charset="0"/>
              <a:buChar char="•"/>
            </a:pPr>
            <a:endParaRPr lang="zh-CN" altLang="en-US" sz="4000" noProof="1">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endParaRPr>
          </a:p>
        </p:txBody>
      </p:sp>
      <p:pic>
        <p:nvPicPr>
          <p:cNvPr id="127" name="Picture 2" descr="E:\01 日常工作\03 品牌规范设计\公司广告源文档\HW LOGO(horizontal）.png"/>
          <p:cNvPicPr>
            <a:picLocks noChangeAspect="1" noChangeArrowheads="1"/>
          </p:cNvPicPr>
          <p:nvPr/>
        </p:nvPicPr>
        <p:blipFill>
          <a:blip r:embed="rId19" cstate="print"/>
          <a:srcRect/>
          <a:stretch>
            <a:fillRect/>
          </a:stretch>
        </p:blipFill>
        <p:spPr bwMode="auto">
          <a:xfrm>
            <a:off x="10861838" y="6510587"/>
            <a:ext cx="943300" cy="229778"/>
          </a:xfrm>
          <a:prstGeom prst="rect">
            <a:avLst/>
          </a:prstGeom>
          <a:noFill/>
        </p:spPr>
      </p:pic>
    </p:spTree>
    <p:extLst>
      <p:ext uri="{BB962C8B-B14F-4D97-AF65-F5344CB8AC3E}">
        <p14:creationId xmlns:p14="http://schemas.microsoft.com/office/powerpoint/2010/main" val="111026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4" descr="\\Bchief-sever180\共享\华为\2015\4月\D-201504888-分析师大会胶片美化项目-张俊-严、燕\发客户\0418\用图\01- 5G：Make contribution to 5G development\shutterstock_226288810 (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7713"/>
            <a:ext cx="12195175" cy="4101873"/>
          </a:xfrm>
          <a:prstGeom prst="rect">
            <a:avLst/>
          </a:prstGeom>
          <a:noFill/>
          <a:extLst>
            <a:ext uri="{909E8E84-426E-40DD-AFC4-6F175D3DCCD1}">
              <a14:hiddenFill xmlns:a14="http://schemas.microsoft.com/office/drawing/2010/main">
                <a:solidFill>
                  <a:srgbClr val="FFFFFF"/>
                </a:solidFill>
              </a14:hiddenFill>
            </a:ext>
          </a:extLst>
        </p:spPr>
      </p:pic>
      <p:sp>
        <p:nvSpPr>
          <p:cNvPr id="64" name="矩形 63"/>
          <p:cNvSpPr/>
          <p:nvPr/>
        </p:nvSpPr>
        <p:spPr>
          <a:xfrm>
            <a:off x="0" y="0"/>
            <a:ext cx="12195175" cy="6859588"/>
          </a:xfrm>
          <a:prstGeom prst="rect">
            <a:avLst/>
          </a:prstGeom>
          <a:gradFill>
            <a:gsLst>
              <a:gs pos="18000">
                <a:schemeClr val="tx1">
                  <a:lumMod val="85000"/>
                  <a:lumOff val="15000"/>
                </a:schemeClr>
              </a:gs>
              <a:gs pos="58000">
                <a:srgbClr val="009BD2">
                  <a:alpha val="52000"/>
                </a:srgb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梯形 62"/>
          <p:cNvSpPr/>
          <p:nvPr/>
        </p:nvSpPr>
        <p:spPr>
          <a:xfrm rot="5400000">
            <a:off x="217851" y="1006283"/>
            <a:ext cx="4797948" cy="5233650"/>
          </a:xfrm>
          <a:prstGeom prst="trapezoid">
            <a:avLst>
              <a:gd name="adj" fmla="val 18863"/>
            </a:avLst>
          </a:prstGeom>
          <a:gradFill>
            <a:gsLst>
              <a:gs pos="0">
                <a:srgbClr val="009BD2">
                  <a:alpha val="0"/>
                </a:srgbClr>
              </a:gs>
              <a:gs pos="100000">
                <a:srgbClr val="009BD2">
                  <a:alpha val="3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2162320868"/>
              </p:ext>
            </p:extLst>
          </p:nvPr>
        </p:nvGraphicFramePr>
        <p:xfrm>
          <a:off x="5217769" y="2133650"/>
          <a:ext cx="6441543" cy="1342253"/>
        </p:xfrm>
        <a:graphic>
          <a:graphicData uri="http://schemas.openxmlformats.org/drawingml/2006/table">
            <a:tbl>
              <a:tblPr firstRow="1" bandRow="1">
                <a:tableStyleId>{91EBBBCC-DAD2-459C-BE2E-F6DE35CF9A28}</a:tableStyleId>
              </a:tblPr>
              <a:tblGrid>
                <a:gridCol w="4392488"/>
                <a:gridCol w="2049055"/>
              </a:tblGrid>
              <a:tr h="525112">
                <a:tc>
                  <a:txBody>
                    <a:bodyPr/>
                    <a:lstStyle/>
                    <a:p>
                      <a:pPr algn="ctr">
                        <a:lnSpc>
                          <a:spcPct val="100000"/>
                        </a:lnSpc>
                      </a:pPr>
                      <a:r>
                        <a:rPr lang="en-US" altLang="zh-CN" sz="1800" b="1" dirty="0" smtClean="0">
                          <a:effectLst>
                            <a:outerShdw blurRad="38100" dist="38100" dir="2700000" algn="tl">
                              <a:srgbClr val="000000">
                                <a:alpha val="43137"/>
                              </a:srgbClr>
                            </a:outerShdw>
                          </a:effectLst>
                        </a:rPr>
                        <a:t>Key Index</a:t>
                      </a:r>
                      <a:endParaRPr lang="zh-CN" altLang="en-US" sz="1800" b="1" dirty="0">
                        <a:effectLst>
                          <a:outerShdw blurRad="38100" dist="38100" dir="2700000" algn="tl">
                            <a:srgbClr val="000000">
                              <a:alpha val="43137"/>
                            </a:srgbClr>
                          </a:outerShdw>
                        </a:effectLst>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9BD2">
                            <a:alpha val="35000"/>
                          </a:srgbClr>
                        </a:gs>
                        <a:gs pos="100000">
                          <a:srgbClr val="009BD2">
                            <a:alpha val="0"/>
                          </a:srgbClr>
                        </a:gs>
                      </a:gsLst>
                      <a:lin ang="5400000" scaled="1"/>
                      <a:tileRect/>
                    </a:gradFill>
                  </a:tcPr>
                </a:tc>
                <a:tc>
                  <a:txBody>
                    <a:bodyPr/>
                    <a:lstStyle/>
                    <a:p>
                      <a:pPr algn="ctr">
                        <a:lnSpc>
                          <a:spcPct val="100000"/>
                        </a:lnSpc>
                      </a:pPr>
                      <a:r>
                        <a:rPr lang="en-US" altLang="zh-CN" sz="1800" b="1" dirty="0" smtClean="0">
                          <a:effectLst>
                            <a:outerShdw blurRad="38100" dist="38100" dir="2700000" algn="tl">
                              <a:srgbClr val="000000">
                                <a:alpha val="43137"/>
                              </a:srgbClr>
                            </a:outerShdw>
                          </a:effectLst>
                        </a:rPr>
                        <a:t>Test Result</a:t>
                      </a:r>
                      <a:endParaRPr lang="zh-CN" altLang="en-US" sz="1800" b="1" dirty="0">
                        <a:effectLst>
                          <a:outerShdw blurRad="38100" dist="38100" dir="2700000" algn="tl">
                            <a:srgbClr val="000000">
                              <a:alpha val="43137"/>
                            </a:srgbClr>
                          </a:outerShdw>
                        </a:effectLst>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9BD2">
                            <a:alpha val="35000"/>
                          </a:srgbClr>
                        </a:gs>
                        <a:gs pos="100000">
                          <a:srgbClr val="009BD2">
                            <a:alpha val="0"/>
                          </a:srgbClr>
                        </a:gs>
                      </a:gsLst>
                      <a:lin ang="5400000" scaled="1"/>
                      <a:tileRect/>
                    </a:gradFill>
                  </a:tcPr>
                </a:tc>
              </a:tr>
              <a:tr h="425058">
                <a:tc>
                  <a:txBody>
                    <a:bodyPr/>
                    <a:lstStyle/>
                    <a:p>
                      <a:pPr algn="ctr">
                        <a:lnSpc>
                          <a:spcPct val="100000"/>
                        </a:lnSpc>
                      </a:pPr>
                      <a:r>
                        <a:rPr lang="en-US" altLang="zh-CN" sz="1500" b="0" dirty="0" smtClean="0">
                          <a:solidFill>
                            <a:schemeClr val="bg1"/>
                          </a:solidFill>
                        </a:rPr>
                        <a:t>TPS during peak hours</a:t>
                      </a:r>
                      <a:endParaRPr lang="zh-CN" altLang="en-US" sz="1500" b="0" dirty="0">
                        <a:solidFill>
                          <a:schemeClr val="bg1"/>
                        </a:solidFill>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8000"/>
                          </a:schemeClr>
                        </a:gs>
                        <a:gs pos="100000">
                          <a:schemeClr val="bg1">
                            <a:alpha val="2000"/>
                          </a:schemeClr>
                        </a:gs>
                      </a:gsLst>
                      <a:lin ang="5400000" scaled="1"/>
                    </a:gradFill>
                  </a:tcPr>
                </a:tc>
                <a:tc>
                  <a:txBody>
                    <a:bodyPr/>
                    <a:lstStyle/>
                    <a:p>
                      <a:pPr>
                        <a:lnSpc>
                          <a:spcPct val="100000"/>
                        </a:lnSpc>
                      </a:pPr>
                      <a:r>
                        <a:rPr lang="en-US" altLang="zh-CN" sz="1500" dirty="0" smtClean="0">
                          <a:solidFill>
                            <a:schemeClr val="bg1"/>
                          </a:solidFill>
                        </a:rPr>
                        <a:t>627.66</a:t>
                      </a:r>
                      <a:endParaRPr lang="zh-CN" altLang="en-US" sz="1500" dirty="0">
                        <a:solidFill>
                          <a:schemeClr val="bg1"/>
                        </a:solidFill>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8000"/>
                          </a:schemeClr>
                        </a:gs>
                        <a:gs pos="100000">
                          <a:schemeClr val="bg1">
                            <a:alpha val="2000"/>
                          </a:schemeClr>
                        </a:gs>
                      </a:gsLst>
                      <a:lin ang="5400000" scaled="1"/>
                    </a:gradFill>
                  </a:tcPr>
                </a:tc>
              </a:tr>
              <a:tr h="392083">
                <a:tc>
                  <a:txBody>
                    <a:bodyPr/>
                    <a:lstStyle/>
                    <a:p>
                      <a:pPr marL="0" marR="0" indent="0" algn="l" defTabSz="1219444" rtl="0" eaLnBrk="1" fontAlgn="auto" latinLnBrk="0" hangingPunct="1">
                        <a:lnSpc>
                          <a:spcPct val="100000"/>
                        </a:lnSpc>
                        <a:spcBef>
                          <a:spcPts val="0"/>
                        </a:spcBef>
                        <a:spcAft>
                          <a:spcPts val="0"/>
                        </a:spcAft>
                        <a:buClrTx/>
                        <a:buSzTx/>
                        <a:buFontTx/>
                        <a:buNone/>
                        <a:tabLst/>
                        <a:defRPr/>
                      </a:pPr>
                      <a:r>
                        <a:rPr lang="en-US" altLang="zh-CN" sz="1500" b="0" dirty="0" smtClean="0">
                          <a:solidFill>
                            <a:schemeClr val="bg1"/>
                          </a:solidFill>
                        </a:rPr>
                        <a:t>Average transaction response time (microsecond)</a:t>
                      </a:r>
                      <a:r>
                        <a:rPr lang="en-US" altLang="zh-CN" sz="1500" b="1" dirty="0" smtClean="0">
                          <a:solidFill>
                            <a:schemeClr val="bg1"/>
                          </a:solidFill>
                        </a:rPr>
                        <a:t> </a:t>
                      </a:r>
                      <a:endParaRPr lang="zh-CN" altLang="en-US" sz="1500" b="1" dirty="0">
                        <a:solidFill>
                          <a:schemeClr val="bg1"/>
                        </a:solidFill>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8000"/>
                          </a:schemeClr>
                        </a:gs>
                        <a:gs pos="100000">
                          <a:schemeClr val="bg1">
                            <a:alpha val="2000"/>
                          </a:schemeClr>
                        </a:gs>
                      </a:gsLst>
                      <a:lin ang="5400000" scaled="1"/>
                    </a:gradFill>
                  </a:tcPr>
                </a:tc>
                <a:tc>
                  <a:txBody>
                    <a:bodyPr/>
                    <a:lstStyle/>
                    <a:p>
                      <a:pPr>
                        <a:lnSpc>
                          <a:spcPct val="100000"/>
                        </a:lnSpc>
                      </a:pPr>
                      <a:r>
                        <a:rPr lang="en-US" altLang="zh-CN" sz="1500" dirty="0" smtClean="0">
                          <a:solidFill>
                            <a:schemeClr val="bg1"/>
                          </a:solidFill>
                        </a:rPr>
                        <a:t>408.95</a:t>
                      </a:r>
                      <a:endParaRPr lang="zh-CN" altLang="en-US" sz="1500" dirty="0">
                        <a:solidFill>
                          <a:schemeClr val="bg1"/>
                        </a:solidFill>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8000"/>
                          </a:schemeClr>
                        </a:gs>
                        <a:gs pos="100000">
                          <a:schemeClr val="bg1">
                            <a:alpha val="2000"/>
                          </a:schemeClr>
                        </a:gs>
                      </a:gsLst>
                      <a:lin ang="5400000" scaled="1"/>
                    </a:gradFill>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000901500"/>
              </p:ext>
            </p:extLst>
          </p:nvPr>
        </p:nvGraphicFramePr>
        <p:xfrm>
          <a:off x="5219519" y="3475903"/>
          <a:ext cx="6439792" cy="1789212"/>
        </p:xfrm>
        <a:graphic>
          <a:graphicData uri="http://schemas.openxmlformats.org/drawingml/2006/table">
            <a:tbl>
              <a:tblPr firstRow="1" bandRow="1">
                <a:tableStyleId>{91EBBBCC-DAD2-459C-BE2E-F6DE35CF9A28}</a:tableStyleId>
              </a:tblPr>
              <a:tblGrid>
                <a:gridCol w="1931304"/>
                <a:gridCol w="2459434"/>
                <a:gridCol w="2049054"/>
              </a:tblGrid>
              <a:tr h="407351">
                <a:tc rowSpan="4">
                  <a:txBody>
                    <a:bodyPr/>
                    <a:lstStyle/>
                    <a:p>
                      <a:pPr algn="ctr">
                        <a:lnSpc>
                          <a:spcPct val="100000"/>
                        </a:lnSpc>
                      </a:pPr>
                      <a:r>
                        <a:rPr lang="en-US" altLang="zh-CN" sz="1500" dirty="0" smtClean="0">
                          <a:solidFill>
                            <a:schemeClr val="bg1"/>
                          </a:solidFill>
                        </a:rPr>
                        <a:t>Cloud host CPU usage</a:t>
                      </a: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009BD2">
                            <a:alpha val="15000"/>
                          </a:srgbClr>
                        </a:gs>
                        <a:gs pos="100000">
                          <a:srgbClr val="009BD2">
                            <a:alpha val="10000"/>
                          </a:srgbClr>
                        </a:gs>
                      </a:gsLst>
                      <a:lin ang="5400000" scaled="1"/>
                    </a:gradFill>
                  </a:tcPr>
                </a:tc>
                <a:tc>
                  <a:txBody>
                    <a:bodyPr/>
                    <a:lstStyle/>
                    <a:p>
                      <a:pPr marL="0" algn="ctr" defTabSz="1219444" rtl="0" eaLnBrk="1" latinLnBrk="0" hangingPunct="1">
                        <a:lnSpc>
                          <a:spcPct val="100000"/>
                        </a:lnSpc>
                      </a:pPr>
                      <a:r>
                        <a:rPr lang="en-US" altLang="zh-CN" sz="1500" b="0" kern="1200" dirty="0" smtClean="0">
                          <a:solidFill>
                            <a:schemeClr val="bg1"/>
                          </a:solidFill>
                          <a:latin typeface="+mn-lt"/>
                          <a:ea typeface="+mn-ea"/>
                          <a:cs typeface="+mn-cs"/>
                        </a:rPr>
                        <a:t>Application server</a:t>
                      </a:r>
                      <a:endParaRPr lang="zh-CN" altLang="en-US" sz="1500" b="0" kern="1200" dirty="0">
                        <a:solidFill>
                          <a:schemeClr val="bg1"/>
                        </a:solidFill>
                        <a:latin typeface="+mn-lt"/>
                        <a:ea typeface="+mn-ea"/>
                        <a:cs typeface="+mn-cs"/>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bg1">
                            <a:alpha val="8000"/>
                          </a:schemeClr>
                        </a:gs>
                        <a:gs pos="100000">
                          <a:schemeClr val="bg1">
                            <a:alpha val="2000"/>
                          </a:schemeClr>
                        </a:gs>
                      </a:gsLst>
                      <a:lin ang="5400000" scaled="1"/>
                    </a:gradFill>
                  </a:tcPr>
                </a:tc>
                <a:tc>
                  <a:txBody>
                    <a:bodyPr/>
                    <a:lstStyle/>
                    <a:p>
                      <a:pPr marL="0" algn="l" defTabSz="1219444" rtl="0" eaLnBrk="1" latinLnBrk="0" hangingPunct="1">
                        <a:lnSpc>
                          <a:spcPct val="100000"/>
                        </a:lnSpc>
                      </a:pPr>
                      <a:r>
                        <a:rPr lang="en-US" altLang="zh-CN" sz="1500" b="0" kern="1200" dirty="0" smtClean="0">
                          <a:solidFill>
                            <a:schemeClr val="bg1"/>
                          </a:solidFill>
                          <a:latin typeface="+mn-lt"/>
                          <a:ea typeface="+mn-ea"/>
                          <a:cs typeface="+mn-cs"/>
                        </a:rPr>
                        <a:t>17.04% – 32.02%</a:t>
                      </a:r>
                      <a:endParaRPr lang="zh-CN" altLang="en-US" sz="1500" b="0" kern="1200" dirty="0">
                        <a:solidFill>
                          <a:schemeClr val="bg1"/>
                        </a:solidFill>
                        <a:latin typeface="+mn-lt"/>
                        <a:ea typeface="+mn-ea"/>
                        <a:cs typeface="+mn-cs"/>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bg1">
                            <a:alpha val="8000"/>
                          </a:schemeClr>
                        </a:gs>
                        <a:gs pos="100000">
                          <a:schemeClr val="bg1">
                            <a:alpha val="2000"/>
                          </a:schemeClr>
                        </a:gs>
                      </a:gsLst>
                      <a:lin ang="5400000" scaled="1"/>
                    </a:gradFill>
                  </a:tcPr>
                </a:tc>
              </a:tr>
              <a:tr h="422631">
                <a:tc vMerge="1">
                  <a:txBody>
                    <a:bodyPr/>
                    <a:lstStyle/>
                    <a:p>
                      <a:endParaRPr lang="zh-CN" altLang="en-US"/>
                    </a:p>
                  </a:txBody>
                  <a:tcPr/>
                </a:tc>
                <a:tc>
                  <a:txBody>
                    <a:bodyP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smtClean="0">
                          <a:ln>
                            <a:noFill/>
                          </a:ln>
                          <a:solidFill>
                            <a:prstClr val="white"/>
                          </a:solidFill>
                          <a:effectLst/>
                          <a:uLnTx/>
                          <a:uFillTx/>
                          <a:latin typeface="+mn-lt"/>
                          <a:ea typeface="+mn-ea"/>
                          <a:cs typeface="+mn-cs"/>
                        </a:rPr>
                        <a:t>J-App</a:t>
                      </a: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bg1">
                            <a:alpha val="8000"/>
                          </a:schemeClr>
                        </a:gs>
                        <a:gs pos="100000">
                          <a:schemeClr val="bg1">
                            <a:alpha val="2000"/>
                          </a:schemeClr>
                        </a:gs>
                      </a:gsLst>
                      <a:lin ang="5400000" scaled="1"/>
                    </a:gradFill>
                  </a:tcPr>
                </a:tc>
                <a:tc>
                  <a:txBody>
                    <a:bodyPr/>
                    <a:lstStyle/>
                    <a:p>
                      <a:pPr>
                        <a:lnSpc>
                          <a:spcPct val="100000"/>
                        </a:lnSpc>
                      </a:pPr>
                      <a:r>
                        <a:rPr lang="en-US" altLang="zh-CN" sz="1500" kern="1200" baseline="0" dirty="0" smtClean="0">
                          <a:solidFill>
                            <a:schemeClr val="bg1"/>
                          </a:solidFill>
                          <a:latin typeface="+mn-lt"/>
                          <a:ea typeface="+mn-ea"/>
                          <a:cs typeface="+mn-cs"/>
                        </a:rPr>
                        <a:t>31.18%</a:t>
                      </a:r>
                      <a:endParaRPr lang="zh-CN" altLang="en-US" sz="1500" kern="1200" baseline="0" dirty="0">
                        <a:solidFill>
                          <a:schemeClr val="bg1"/>
                        </a:solidFill>
                        <a:latin typeface="+mn-lt"/>
                        <a:ea typeface="+mn-ea"/>
                        <a:cs typeface="+mn-cs"/>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bg1">
                            <a:alpha val="8000"/>
                          </a:schemeClr>
                        </a:gs>
                        <a:gs pos="100000">
                          <a:schemeClr val="bg1">
                            <a:alpha val="2000"/>
                          </a:schemeClr>
                        </a:gs>
                      </a:gsLst>
                      <a:lin ang="5400000" scaled="1"/>
                    </a:gradFill>
                  </a:tcPr>
                </a:tc>
              </a:tr>
              <a:tr h="422631">
                <a:tc vMerge="1">
                  <a:txBody>
                    <a:bodyPr/>
                    <a:lstStyle/>
                    <a:p>
                      <a:pPr>
                        <a:lnSpc>
                          <a:spcPct val="200000"/>
                        </a:lnSpc>
                      </a:pPr>
                      <a:endParaRPr lang="zh-CN" altLang="en-US" sz="1800" dirty="0"/>
                    </a:p>
                  </a:txBody>
                  <a:tcPr anchor="ctr"/>
                </a:tc>
                <a:tc>
                  <a:txBody>
                    <a:bodyPr/>
                    <a:lstStyle/>
                    <a:p>
                      <a:pPr marL="0" marR="0" lvl="0" indent="0" algn="ctr" defTabSz="3650560"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smtClean="0">
                          <a:ln>
                            <a:noFill/>
                          </a:ln>
                          <a:solidFill>
                            <a:prstClr val="white"/>
                          </a:solidFill>
                          <a:effectLst/>
                          <a:uLnTx/>
                          <a:uFillTx/>
                          <a:latin typeface="+mn-lt"/>
                          <a:ea typeface="+mn-ea"/>
                          <a:cs typeface="+mn-cs"/>
                        </a:rPr>
                        <a:t>C-App</a:t>
                      </a: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bg1">
                            <a:alpha val="8000"/>
                          </a:schemeClr>
                        </a:gs>
                        <a:gs pos="100000">
                          <a:schemeClr val="bg1">
                            <a:alpha val="2000"/>
                          </a:schemeClr>
                        </a:gs>
                      </a:gsLst>
                      <a:lin ang="5400000" scaled="1"/>
                    </a:gradFill>
                  </a:tcPr>
                </a:tc>
                <a:tc>
                  <a:txBody>
                    <a:bodyPr/>
                    <a:lstStyle/>
                    <a:p>
                      <a:pPr>
                        <a:lnSpc>
                          <a:spcPct val="100000"/>
                        </a:lnSpc>
                      </a:pPr>
                      <a:r>
                        <a:rPr lang="en-US" altLang="zh-CN" sz="1500" dirty="0" smtClean="0">
                          <a:solidFill>
                            <a:schemeClr val="bg1"/>
                          </a:solidFill>
                        </a:rPr>
                        <a:t>11.53% – 49.81%</a:t>
                      </a:r>
                      <a:endParaRPr lang="zh-CN" altLang="en-US" sz="1500" dirty="0">
                        <a:solidFill>
                          <a:schemeClr val="bg1"/>
                        </a:solidFill>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bg1">
                            <a:alpha val="8000"/>
                          </a:schemeClr>
                        </a:gs>
                        <a:gs pos="100000">
                          <a:schemeClr val="bg1">
                            <a:alpha val="2000"/>
                          </a:schemeClr>
                        </a:gs>
                      </a:gsLst>
                      <a:lin ang="5400000" scaled="1"/>
                    </a:gradFill>
                  </a:tcPr>
                </a:tc>
              </a:tr>
              <a:tr h="536599">
                <a:tc vMerge="1">
                  <a:txBody>
                    <a:bodyPr/>
                    <a:lstStyle/>
                    <a:p>
                      <a:endParaRPr lang="zh-CN" altLang="en-US"/>
                    </a:p>
                  </a:txBody>
                  <a:tcPr/>
                </a:tc>
                <a:tc>
                  <a:txBody>
                    <a:bodyPr/>
                    <a:lstStyle/>
                    <a:p>
                      <a:pPr algn="ctr">
                        <a:lnSpc>
                          <a:spcPct val="100000"/>
                        </a:lnSpc>
                      </a:pPr>
                      <a:r>
                        <a:rPr lang="en-US" altLang="zh-CN" sz="1500" u="none" dirty="0" smtClean="0">
                          <a:solidFill>
                            <a:schemeClr val="bg1"/>
                          </a:solidFill>
                          <a:latin typeface="+mn-lt"/>
                        </a:rPr>
                        <a:t>Database server</a:t>
                      </a: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bg1">
                            <a:alpha val="8000"/>
                          </a:schemeClr>
                        </a:gs>
                        <a:gs pos="100000">
                          <a:schemeClr val="bg1">
                            <a:alpha val="2000"/>
                          </a:schemeClr>
                        </a:gs>
                      </a:gsLst>
                      <a:lin ang="5400000" scaled="1"/>
                    </a:gradFill>
                  </a:tcPr>
                </a:tc>
                <a:tc>
                  <a:txBody>
                    <a:bodyPr/>
                    <a:lstStyle/>
                    <a:p>
                      <a:pPr>
                        <a:lnSpc>
                          <a:spcPct val="100000"/>
                        </a:lnSpc>
                      </a:pPr>
                      <a:r>
                        <a:rPr lang="en-US" altLang="zh-CN" sz="1500" dirty="0" smtClean="0">
                          <a:solidFill>
                            <a:schemeClr val="bg1"/>
                          </a:solidFill>
                        </a:rPr>
                        <a:t>9.14%</a:t>
                      </a:r>
                      <a:endParaRPr lang="zh-CN" altLang="en-US" sz="1500" dirty="0">
                        <a:solidFill>
                          <a:schemeClr val="bg1"/>
                        </a:solidFill>
                      </a:endParaRPr>
                    </a:p>
                  </a:txBody>
                  <a:tcPr marL="107974" marR="107974" marT="53988" marB="539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bg1">
                            <a:alpha val="8000"/>
                          </a:schemeClr>
                        </a:gs>
                        <a:gs pos="100000">
                          <a:schemeClr val="bg1">
                            <a:alpha val="2000"/>
                          </a:schemeClr>
                        </a:gs>
                      </a:gsLst>
                      <a:lin ang="5400000" scaled="1"/>
                    </a:gradFill>
                  </a:tcPr>
                </a:tc>
              </a:tr>
            </a:tbl>
          </a:graphicData>
        </a:graphic>
      </p:graphicFrame>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0354" r="24589"/>
          <a:stretch/>
        </p:blipFill>
        <p:spPr>
          <a:xfrm>
            <a:off x="5219519" y="5531993"/>
            <a:ext cx="806060" cy="902197"/>
          </a:xfrm>
          <a:prstGeom prst="rect">
            <a:avLst/>
          </a:prstGeom>
        </p:spPr>
      </p:pic>
      <p:sp>
        <p:nvSpPr>
          <p:cNvPr id="18" name="TextBox 17"/>
          <p:cNvSpPr txBox="1"/>
          <p:nvPr/>
        </p:nvSpPr>
        <p:spPr>
          <a:xfrm>
            <a:off x="522035" y="621482"/>
            <a:ext cx="11717440" cy="523220"/>
          </a:xfrm>
          <a:prstGeom prst="rect">
            <a:avLst/>
          </a:prstGeom>
          <a:noFill/>
        </p:spPr>
        <p:txBody>
          <a:bodyPr wrap="square" rtlCol="0">
            <a:spAutoFit/>
          </a:bodyPr>
          <a:lstStyle/>
          <a:p>
            <a:pPr defTabSz="914400">
              <a:defRPr/>
            </a:pPr>
            <a:r>
              <a:rPr lang="en-US" altLang="zh-CN" sz="2800" b="1" kern="0" dirty="0" smtClea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cs typeface="Arial" pitchFamily="34" charset="0"/>
                <a:sym typeface="???? Bold" charset="0"/>
              </a:rPr>
              <a:t>Infosys Finacle on Huawei FusionCloud Testing by EY</a:t>
            </a:r>
          </a:p>
        </p:txBody>
      </p:sp>
      <p:grpSp>
        <p:nvGrpSpPr>
          <p:cNvPr id="50" name="组合 49"/>
          <p:cNvGrpSpPr/>
          <p:nvPr/>
        </p:nvGrpSpPr>
        <p:grpSpPr>
          <a:xfrm>
            <a:off x="3771596" y="3184997"/>
            <a:ext cx="1184536" cy="1252909"/>
            <a:chOff x="555544" y="3551582"/>
            <a:chExt cx="1906384" cy="2016422"/>
          </a:xfrm>
        </p:grpSpPr>
        <p:sp>
          <p:nvSpPr>
            <p:cNvPr id="15" name="矩形 14"/>
            <p:cNvSpPr/>
            <p:nvPr/>
          </p:nvSpPr>
          <p:spPr>
            <a:xfrm>
              <a:off x="555544" y="4725938"/>
              <a:ext cx="1906384" cy="842066"/>
            </a:xfrm>
            <a:prstGeom prst="rect">
              <a:avLst/>
            </a:prstGeom>
          </p:spPr>
          <p:txBody>
            <a:bodyPr wrap="square">
              <a:spAutoFit/>
            </a:bodyPr>
            <a:lstStyle/>
            <a:p>
              <a:pPr algn="ctr"/>
              <a:r>
                <a:rPr lang="en-US" altLang="zh-CN" sz="1400" dirty="0" smtClean="0">
                  <a:solidFill>
                    <a:schemeClr val="bg1"/>
                  </a:solidFill>
                </a:rPr>
                <a:t>Clients</a:t>
              </a:r>
            </a:p>
            <a:p>
              <a:pPr algn="ctr"/>
              <a:r>
                <a:rPr lang="en-US" altLang="zh-CN" sz="1400" b="1" dirty="0" smtClean="0">
                  <a:solidFill>
                    <a:srgbClr val="FFC000"/>
                  </a:solidFill>
                </a:rPr>
                <a:t>33million</a:t>
              </a:r>
              <a:endParaRPr lang="zh-CN" altLang="en-US" sz="1400" b="1" dirty="0">
                <a:solidFill>
                  <a:srgbClr val="FFC000"/>
                </a:solidFill>
                <a:ea typeface="微软雅黑" pitchFamily="34" charset="-122"/>
              </a:endParaRPr>
            </a:p>
          </p:txBody>
        </p:sp>
        <p:grpSp>
          <p:nvGrpSpPr>
            <p:cNvPr id="45" name="组合 44"/>
            <p:cNvGrpSpPr/>
            <p:nvPr/>
          </p:nvGrpSpPr>
          <p:grpSpPr>
            <a:xfrm>
              <a:off x="997992" y="3551582"/>
              <a:ext cx="1021488" cy="1021488"/>
              <a:chOff x="897968" y="3765419"/>
              <a:chExt cx="1021488" cy="1021488"/>
            </a:xfrm>
          </p:grpSpPr>
          <p:sp>
            <p:nvSpPr>
              <p:cNvPr id="24" name="Freeform 13"/>
              <p:cNvSpPr>
                <a:spLocks noEditPoints="1"/>
              </p:cNvSpPr>
              <p:nvPr/>
            </p:nvSpPr>
            <p:spPr bwMode="auto">
              <a:xfrm>
                <a:off x="1158864" y="4000713"/>
                <a:ext cx="499696" cy="550900"/>
              </a:xfrm>
              <a:custGeom>
                <a:avLst/>
                <a:gdLst/>
                <a:ahLst/>
                <a:cxnLst>
                  <a:cxn ang="0">
                    <a:pos x="223" y="79"/>
                  </a:cxn>
                  <a:cxn ang="0">
                    <a:pos x="352" y="313"/>
                  </a:cxn>
                  <a:cxn ang="0">
                    <a:pos x="299" y="397"/>
                  </a:cxn>
                  <a:cxn ang="0">
                    <a:pos x="290" y="418"/>
                  </a:cxn>
                  <a:cxn ang="0">
                    <a:pos x="239" y="417"/>
                  </a:cxn>
                  <a:cxn ang="0">
                    <a:pos x="200" y="389"/>
                  </a:cxn>
                  <a:cxn ang="0">
                    <a:pos x="184" y="373"/>
                  </a:cxn>
                  <a:cxn ang="0">
                    <a:pos x="143" y="373"/>
                  </a:cxn>
                  <a:cxn ang="0">
                    <a:pos x="143" y="175"/>
                  </a:cxn>
                  <a:cxn ang="0">
                    <a:pos x="232" y="173"/>
                  </a:cxn>
                  <a:cxn ang="0">
                    <a:pos x="239" y="163"/>
                  </a:cxn>
                  <a:cxn ang="0">
                    <a:pos x="287" y="160"/>
                  </a:cxn>
                  <a:cxn ang="0">
                    <a:pos x="296" y="170"/>
                  </a:cxn>
                  <a:cxn ang="0">
                    <a:pos x="338" y="193"/>
                  </a:cxn>
                  <a:cxn ang="0">
                    <a:pos x="339" y="232"/>
                  </a:cxn>
                  <a:cxn ang="0">
                    <a:pos x="352" y="313"/>
                  </a:cxn>
                  <a:cxn ang="0">
                    <a:pos x="150" y="227"/>
                  </a:cxn>
                  <a:cxn ang="0">
                    <a:pos x="119" y="200"/>
                  </a:cxn>
                  <a:cxn ang="0">
                    <a:pos x="147" y="244"/>
                  </a:cxn>
                  <a:cxn ang="0">
                    <a:pos x="116" y="329"/>
                  </a:cxn>
                  <a:cxn ang="0">
                    <a:pos x="171" y="329"/>
                  </a:cxn>
                  <a:cxn ang="0">
                    <a:pos x="311" y="274"/>
                  </a:cxn>
                  <a:cxn ang="0">
                    <a:pos x="294" y="224"/>
                  </a:cxn>
                  <a:cxn ang="0">
                    <a:pos x="297" y="244"/>
                  </a:cxn>
                  <a:cxn ang="0">
                    <a:pos x="309" y="247"/>
                  </a:cxn>
                  <a:cxn ang="0">
                    <a:pos x="314" y="241"/>
                  </a:cxn>
                  <a:cxn ang="0">
                    <a:pos x="317" y="205"/>
                  </a:cxn>
                  <a:cxn ang="0">
                    <a:pos x="275" y="191"/>
                  </a:cxn>
                  <a:cxn ang="0">
                    <a:pos x="272" y="179"/>
                  </a:cxn>
                  <a:cxn ang="0">
                    <a:pos x="257" y="179"/>
                  </a:cxn>
                  <a:cxn ang="0">
                    <a:pos x="254" y="192"/>
                  </a:cxn>
                  <a:cxn ang="0">
                    <a:pos x="220" y="287"/>
                  </a:cxn>
                  <a:cxn ang="0">
                    <a:pos x="229" y="341"/>
                  </a:cxn>
                  <a:cxn ang="0">
                    <a:pos x="226" y="320"/>
                  </a:cxn>
                  <a:cxn ang="0">
                    <a:pos x="214" y="317"/>
                  </a:cxn>
                  <a:cxn ang="0">
                    <a:pos x="208" y="323"/>
                  </a:cxn>
                  <a:cxn ang="0">
                    <a:pos x="207" y="365"/>
                  </a:cxn>
                  <a:cxn ang="0">
                    <a:pos x="254" y="397"/>
                  </a:cxn>
                  <a:cxn ang="0">
                    <a:pos x="260" y="403"/>
                  </a:cxn>
                  <a:cxn ang="0">
                    <a:pos x="274" y="400"/>
                  </a:cxn>
                  <a:cxn ang="0">
                    <a:pos x="312" y="356"/>
                  </a:cxn>
                  <a:cxn ang="0">
                    <a:pos x="283" y="352"/>
                  </a:cxn>
                  <a:cxn ang="0">
                    <a:pos x="283" y="305"/>
                  </a:cxn>
                  <a:cxn ang="0">
                    <a:pos x="254" y="216"/>
                  </a:cxn>
                </a:cxnLst>
                <a:rect l="0" t="0" r="r" b="b"/>
                <a:pathLst>
                  <a:path w="352" h="427">
                    <a:moveTo>
                      <a:pt x="64" y="79"/>
                    </a:moveTo>
                    <a:cubicBezTo>
                      <a:pt x="64" y="35"/>
                      <a:pt x="99" y="0"/>
                      <a:pt x="143" y="0"/>
                    </a:cubicBezTo>
                    <a:cubicBezTo>
                      <a:pt x="187" y="0"/>
                      <a:pt x="223" y="35"/>
                      <a:pt x="223" y="79"/>
                    </a:cubicBezTo>
                    <a:cubicBezTo>
                      <a:pt x="223" y="123"/>
                      <a:pt x="187" y="159"/>
                      <a:pt x="143" y="159"/>
                    </a:cubicBezTo>
                    <a:cubicBezTo>
                      <a:pt x="99" y="159"/>
                      <a:pt x="64" y="123"/>
                      <a:pt x="64" y="79"/>
                    </a:cubicBezTo>
                    <a:close/>
                    <a:moveTo>
                      <a:pt x="352" y="313"/>
                    </a:moveTo>
                    <a:cubicBezTo>
                      <a:pt x="352" y="336"/>
                      <a:pt x="344" y="356"/>
                      <a:pt x="330" y="372"/>
                    </a:cubicBezTo>
                    <a:cubicBezTo>
                      <a:pt x="322" y="382"/>
                      <a:pt x="311" y="389"/>
                      <a:pt x="299" y="394"/>
                    </a:cubicBezTo>
                    <a:cubicBezTo>
                      <a:pt x="299" y="397"/>
                      <a:pt x="299" y="397"/>
                      <a:pt x="299" y="397"/>
                    </a:cubicBezTo>
                    <a:cubicBezTo>
                      <a:pt x="299" y="404"/>
                      <a:pt x="297" y="411"/>
                      <a:pt x="292" y="416"/>
                    </a:cubicBezTo>
                    <a:cubicBezTo>
                      <a:pt x="292" y="416"/>
                      <a:pt x="292" y="416"/>
                      <a:pt x="291" y="417"/>
                    </a:cubicBezTo>
                    <a:cubicBezTo>
                      <a:pt x="290" y="418"/>
                      <a:pt x="290" y="418"/>
                      <a:pt x="290" y="418"/>
                    </a:cubicBezTo>
                    <a:cubicBezTo>
                      <a:pt x="285" y="424"/>
                      <a:pt x="277" y="427"/>
                      <a:pt x="269" y="427"/>
                    </a:cubicBezTo>
                    <a:cubicBezTo>
                      <a:pt x="260" y="427"/>
                      <a:pt x="260" y="427"/>
                      <a:pt x="260" y="427"/>
                    </a:cubicBezTo>
                    <a:cubicBezTo>
                      <a:pt x="252" y="427"/>
                      <a:pt x="244" y="423"/>
                      <a:pt x="239" y="417"/>
                    </a:cubicBezTo>
                    <a:cubicBezTo>
                      <a:pt x="238" y="416"/>
                      <a:pt x="238" y="416"/>
                      <a:pt x="238" y="416"/>
                    </a:cubicBezTo>
                    <a:cubicBezTo>
                      <a:pt x="233" y="411"/>
                      <a:pt x="231" y="405"/>
                      <a:pt x="230" y="399"/>
                    </a:cubicBezTo>
                    <a:cubicBezTo>
                      <a:pt x="220" y="397"/>
                      <a:pt x="210" y="394"/>
                      <a:pt x="200" y="389"/>
                    </a:cubicBezTo>
                    <a:cubicBezTo>
                      <a:pt x="193" y="387"/>
                      <a:pt x="188" y="382"/>
                      <a:pt x="185" y="376"/>
                    </a:cubicBezTo>
                    <a:cubicBezTo>
                      <a:pt x="185" y="375"/>
                      <a:pt x="185" y="375"/>
                      <a:pt x="185" y="375"/>
                    </a:cubicBezTo>
                    <a:cubicBezTo>
                      <a:pt x="184" y="373"/>
                      <a:pt x="184" y="373"/>
                      <a:pt x="184" y="373"/>
                    </a:cubicBezTo>
                    <a:cubicBezTo>
                      <a:pt x="184" y="373"/>
                      <a:pt x="184" y="373"/>
                      <a:pt x="184" y="373"/>
                    </a:cubicBezTo>
                    <a:cubicBezTo>
                      <a:pt x="184" y="373"/>
                      <a:pt x="184" y="373"/>
                      <a:pt x="184" y="373"/>
                    </a:cubicBezTo>
                    <a:cubicBezTo>
                      <a:pt x="170" y="373"/>
                      <a:pt x="157" y="373"/>
                      <a:pt x="143" y="373"/>
                    </a:cubicBezTo>
                    <a:cubicBezTo>
                      <a:pt x="99" y="373"/>
                      <a:pt x="56" y="371"/>
                      <a:pt x="15" y="367"/>
                    </a:cubicBezTo>
                    <a:cubicBezTo>
                      <a:pt x="5" y="350"/>
                      <a:pt x="0" y="330"/>
                      <a:pt x="0" y="308"/>
                    </a:cubicBezTo>
                    <a:cubicBezTo>
                      <a:pt x="0" y="235"/>
                      <a:pt x="64" y="175"/>
                      <a:pt x="143" y="175"/>
                    </a:cubicBezTo>
                    <a:cubicBezTo>
                      <a:pt x="166" y="175"/>
                      <a:pt x="188" y="180"/>
                      <a:pt x="207" y="189"/>
                    </a:cubicBezTo>
                    <a:cubicBezTo>
                      <a:pt x="210" y="186"/>
                      <a:pt x="214" y="183"/>
                      <a:pt x="217" y="181"/>
                    </a:cubicBezTo>
                    <a:cubicBezTo>
                      <a:pt x="222" y="178"/>
                      <a:pt x="227" y="175"/>
                      <a:pt x="232" y="173"/>
                    </a:cubicBezTo>
                    <a:cubicBezTo>
                      <a:pt x="233" y="170"/>
                      <a:pt x="235" y="167"/>
                      <a:pt x="237" y="165"/>
                    </a:cubicBezTo>
                    <a:cubicBezTo>
                      <a:pt x="238" y="165"/>
                      <a:pt x="238" y="164"/>
                      <a:pt x="238" y="164"/>
                    </a:cubicBezTo>
                    <a:cubicBezTo>
                      <a:pt x="239" y="163"/>
                      <a:pt x="239" y="163"/>
                      <a:pt x="239" y="163"/>
                    </a:cubicBezTo>
                    <a:cubicBezTo>
                      <a:pt x="244" y="157"/>
                      <a:pt x="252" y="154"/>
                      <a:pt x="260" y="154"/>
                    </a:cubicBezTo>
                    <a:cubicBezTo>
                      <a:pt x="269" y="154"/>
                      <a:pt x="269" y="154"/>
                      <a:pt x="269" y="154"/>
                    </a:cubicBezTo>
                    <a:cubicBezTo>
                      <a:pt x="276" y="154"/>
                      <a:pt x="282" y="156"/>
                      <a:pt x="287" y="160"/>
                    </a:cubicBezTo>
                    <a:cubicBezTo>
                      <a:pt x="288" y="160"/>
                      <a:pt x="288" y="160"/>
                      <a:pt x="288" y="161"/>
                    </a:cubicBezTo>
                    <a:cubicBezTo>
                      <a:pt x="289" y="162"/>
                      <a:pt x="289" y="162"/>
                      <a:pt x="289" y="162"/>
                    </a:cubicBezTo>
                    <a:cubicBezTo>
                      <a:pt x="292" y="164"/>
                      <a:pt x="294" y="167"/>
                      <a:pt x="296" y="170"/>
                    </a:cubicBezTo>
                    <a:cubicBezTo>
                      <a:pt x="306" y="172"/>
                      <a:pt x="316" y="175"/>
                      <a:pt x="325" y="179"/>
                    </a:cubicBezTo>
                    <a:cubicBezTo>
                      <a:pt x="331" y="182"/>
                      <a:pt x="335" y="187"/>
                      <a:pt x="338" y="192"/>
                    </a:cubicBezTo>
                    <a:cubicBezTo>
                      <a:pt x="338" y="193"/>
                      <a:pt x="338" y="193"/>
                      <a:pt x="338" y="193"/>
                    </a:cubicBezTo>
                    <a:cubicBezTo>
                      <a:pt x="339" y="195"/>
                      <a:pt x="339" y="195"/>
                      <a:pt x="339" y="195"/>
                    </a:cubicBezTo>
                    <a:cubicBezTo>
                      <a:pt x="342" y="200"/>
                      <a:pt x="342" y="207"/>
                      <a:pt x="341" y="213"/>
                    </a:cubicBezTo>
                    <a:cubicBezTo>
                      <a:pt x="341" y="214"/>
                      <a:pt x="340" y="219"/>
                      <a:pt x="339" y="232"/>
                    </a:cubicBezTo>
                    <a:cubicBezTo>
                      <a:pt x="338" y="243"/>
                      <a:pt x="338" y="243"/>
                      <a:pt x="338" y="243"/>
                    </a:cubicBezTo>
                    <a:cubicBezTo>
                      <a:pt x="338" y="249"/>
                      <a:pt x="336" y="256"/>
                      <a:pt x="331" y="260"/>
                    </a:cubicBezTo>
                    <a:cubicBezTo>
                      <a:pt x="341" y="270"/>
                      <a:pt x="352" y="287"/>
                      <a:pt x="352" y="313"/>
                    </a:cubicBezTo>
                    <a:close/>
                    <a:moveTo>
                      <a:pt x="116" y="206"/>
                    </a:moveTo>
                    <a:cubicBezTo>
                      <a:pt x="137" y="227"/>
                      <a:pt x="137" y="227"/>
                      <a:pt x="137" y="227"/>
                    </a:cubicBezTo>
                    <a:cubicBezTo>
                      <a:pt x="140" y="230"/>
                      <a:pt x="146" y="230"/>
                      <a:pt x="150" y="227"/>
                    </a:cubicBezTo>
                    <a:cubicBezTo>
                      <a:pt x="171" y="206"/>
                      <a:pt x="171" y="206"/>
                      <a:pt x="171" y="206"/>
                    </a:cubicBezTo>
                    <a:cubicBezTo>
                      <a:pt x="174" y="203"/>
                      <a:pt x="173" y="200"/>
                      <a:pt x="168" y="200"/>
                    </a:cubicBezTo>
                    <a:cubicBezTo>
                      <a:pt x="119" y="200"/>
                      <a:pt x="119" y="200"/>
                      <a:pt x="119" y="200"/>
                    </a:cubicBezTo>
                    <a:cubicBezTo>
                      <a:pt x="114" y="200"/>
                      <a:pt x="112" y="203"/>
                      <a:pt x="116" y="206"/>
                    </a:cubicBezTo>
                    <a:close/>
                    <a:moveTo>
                      <a:pt x="174" y="313"/>
                    </a:moveTo>
                    <a:cubicBezTo>
                      <a:pt x="147" y="244"/>
                      <a:pt x="147" y="244"/>
                      <a:pt x="147" y="244"/>
                    </a:cubicBezTo>
                    <a:cubicBezTo>
                      <a:pt x="145" y="239"/>
                      <a:pt x="142" y="239"/>
                      <a:pt x="140" y="244"/>
                    </a:cubicBezTo>
                    <a:cubicBezTo>
                      <a:pt x="113" y="313"/>
                      <a:pt x="113" y="313"/>
                      <a:pt x="113" y="313"/>
                    </a:cubicBezTo>
                    <a:cubicBezTo>
                      <a:pt x="111" y="318"/>
                      <a:pt x="112" y="325"/>
                      <a:pt x="116" y="329"/>
                    </a:cubicBezTo>
                    <a:cubicBezTo>
                      <a:pt x="137" y="349"/>
                      <a:pt x="137" y="349"/>
                      <a:pt x="137" y="349"/>
                    </a:cubicBezTo>
                    <a:cubicBezTo>
                      <a:pt x="140" y="353"/>
                      <a:pt x="146" y="353"/>
                      <a:pt x="150" y="349"/>
                    </a:cubicBezTo>
                    <a:cubicBezTo>
                      <a:pt x="171" y="329"/>
                      <a:pt x="171" y="329"/>
                      <a:pt x="171" y="329"/>
                    </a:cubicBezTo>
                    <a:cubicBezTo>
                      <a:pt x="174" y="325"/>
                      <a:pt x="176" y="318"/>
                      <a:pt x="174" y="313"/>
                    </a:cubicBezTo>
                    <a:close/>
                    <a:moveTo>
                      <a:pt x="328" y="313"/>
                    </a:moveTo>
                    <a:cubicBezTo>
                      <a:pt x="328" y="296"/>
                      <a:pt x="322" y="283"/>
                      <a:pt x="311" y="274"/>
                    </a:cubicBezTo>
                    <a:cubicBezTo>
                      <a:pt x="303" y="268"/>
                      <a:pt x="291" y="264"/>
                      <a:pt x="275" y="262"/>
                    </a:cubicBezTo>
                    <a:cubicBezTo>
                      <a:pt x="275" y="214"/>
                      <a:pt x="275" y="214"/>
                      <a:pt x="275" y="214"/>
                    </a:cubicBezTo>
                    <a:cubicBezTo>
                      <a:pt x="284" y="215"/>
                      <a:pt x="290" y="219"/>
                      <a:pt x="294" y="224"/>
                    </a:cubicBezTo>
                    <a:cubicBezTo>
                      <a:pt x="294" y="225"/>
                      <a:pt x="295" y="227"/>
                      <a:pt x="295" y="232"/>
                    </a:cubicBezTo>
                    <a:cubicBezTo>
                      <a:pt x="295" y="234"/>
                      <a:pt x="295" y="237"/>
                      <a:pt x="295" y="242"/>
                    </a:cubicBezTo>
                    <a:cubicBezTo>
                      <a:pt x="295" y="243"/>
                      <a:pt x="296" y="244"/>
                      <a:pt x="297" y="244"/>
                    </a:cubicBezTo>
                    <a:cubicBezTo>
                      <a:pt x="298" y="246"/>
                      <a:pt x="298" y="246"/>
                      <a:pt x="298" y="246"/>
                    </a:cubicBezTo>
                    <a:cubicBezTo>
                      <a:pt x="299" y="246"/>
                      <a:pt x="300" y="247"/>
                      <a:pt x="301" y="247"/>
                    </a:cubicBezTo>
                    <a:cubicBezTo>
                      <a:pt x="309" y="247"/>
                      <a:pt x="309" y="247"/>
                      <a:pt x="309" y="247"/>
                    </a:cubicBezTo>
                    <a:cubicBezTo>
                      <a:pt x="310" y="247"/>
                      <a:pt x="311" y="247"/>
                      <a:pt x="312" y="246"/>
                    </a:cubicBezTo>
                    <a:cubicBezTo>
                      <a:pt x="313" y="245"/>
                      <a:pt x="313" y="245"/>
                      <a:pt x="313" y="245"/>
                    </a:cubicBezTo>
                    <a:cubicBezTo>
                      <a:pt x="314" y="244"/>
                      <a:pt x="314" y="243"/>
                      <a:pt x="314" y="241"/>
                    </a:cubicBezTo>
                    <a:cubicBezTo>
                      <a:pt x="315" y="231"/>
                      <a:pt x="315" y="231"/>
                      <a:pt x="315" y="231"/>
                    </a:cubicBezTo>
                    <a:cubicBezTo>
                      <a:pt x="316" y="220"/>
                      <a:pt x="317" y="212"/>
                      <a:pt x="318" y="208"/>
                    </a:cubicBezTo>
                    <a:cubicBezTo>
                      <a:pt x="318" y="207"/>
                      <a:pt x="318" y="206"/>
                      <a:pt x="317" y="205"/>
                    </a:cubicBezTo>
                    <a:cubicBezTo>
                      <a:pt x="316" y="203"/>
                      <a:pt x="316" y="203"/>
                      <a:pt x="316" y="203"/>
                    </a:cubicBezTo>
                    <a:cubicBezTo>
                      <a:pt x="316" y="202"/>
                      <a:pt x="315" y="201"/>
                      <a:pt x="314" y="201"/>
                    </a:cubicBezTo>
                    <a:cubicBezTo>
                      <a:pt x="304" y="195"/>
                      <a:pt x="290" y="192"/>
                      <a:pt x="275" y="191"/>
                    </a:cubicBezTo>
                    <a:cubicBezTo>
                      <a:pt x="275" y="183"/>
                      <a:pt x="275" y="183"/>
                      <a:pt x="275" y="183"/>
                    </a:cubicBezTo>
                    <a:cubicBezTo>
                      <a:pt x="275" y="182"/>
                      <a:pt x="275" y="181"/>
                      <a:pt x="274" y="180"/>
                    </a:cubicBezTo>
                    <a:cubicBezTo>
                      <a:pt x="272" y="179"/>
                      <a:pt x="272" y="179"/>
                      <a:pt x="272" y="179"/>
                    </a:cubicBezTo>
                    <a:cubicBezTo>
                      <a:pt x="271" y="178"/>
                      <a:pt x="270" y="178"/>
                      <a:pt x="269" y="178"/>
                    </a:cubicBezTo>
                    <a:cubicBezTo>
                      <a:pt x="260" y="178"/>
                      <a:pt x="260" y="178"/>
                      <a:pt x="260" y="178"/>
                    </a:cubicBezTo>
                    <a:cubicBezTo>
                      <a:pt x="259" y="178"/>
                      <a:pt x="258" y="178"/>
                      <a:pt x="257" y="179"/>
                    </a:cubicBezTo>
                    <a:cubicBezTo>
                      <a:pt x="255" y="181"/>
                      <a:pt x="255" y="181"/>
                      <a:pt x="255" y="181"/>
                    </a:cubicBezTo>
                    <a:cubicBezTo>
                      <a:pt x="255" y="181"/>
                      <a:pt x="254" y="182"/>
                      <a:pt x="254" y="184"/>
                    </a:cubicBezTo>
                    <a:cubicBezTo>
                      <a:pt x="254" y="192"/>
                      <a:pt x="254" y="192"/>
                      <a:pt x="254" y="192"/>
                    </a:cubicBezTo>
                    <a:cubicBezTo>
                      <a:pt x="245" y="194"/>
                      <a:pt x="237" y="197"/>
                      <a:pt x="230" y="201"/>
                    </a:cubicBezTo>
                    <a:cubicBezTo>
                      <a:pt x="213" y="212"/>
                      <a:pt x="204" y="229"/>
                      <a:pt x="204" y="250"/>
                    </a:cubicBezTo>
                    <a:cubicBezTo>
                      <a:pt x="204" y="265"/>
                      <a:pt x="209" y="278"/>
                      <a:pt x="220" y="287"/>
                    </a:cubicBezTo>
                    <a:cubicBezTo>
                      <a:pt x="227" y="293"/>
                      <a:pt x="238" y="298"/>
                      <a:pt x="254" y="301"/>
                    </a:cubicBezTo>
                    <a:cubicBezTo>
                      <a:pt x="254" y="355"/>
                      <a:pt x="254" y="355"/>
                      <a:pt x="254" y="355"/>
                    </a:cubicBezTo>
                    <a:cubicBezTo>
                      <a:pt x="243" y="353"/>
                      <a:pt x="235" y="349"/>
                      <a:pt x="229" y="341"/>
                    </a:cubicBezTo>
                    <a:cubicBezTo>
                      <a:pt x="228" y="339"/>
                      <a:pt x="228" y="336"/>
                      <a:pt x="227" y="332"/>
                    </a:cubicBezTo>
                    <a:cubicBezTo>
                      <a:pt x="227" y="323"/>
                      <a:pt x="227" y="323"/>
                      <a:pt x="227" y="323"/>
                    </a:cubicBezTo>
                    <a:cubicBezTo>
                      <a:pt x="227" y="322"/>
                      <a:pt x="227" y="321"/>
                      <a:pt x="226" y="320"/>
                    </a:cubicBezTo>
                    <a:cubicBezTo>
                      <a:pt x="224" y="318"/>
                      <a:pt x="224" y="318"/>
                      <a:pt x="224" y="318"/>
                    </a:cubicBezTo>
                    <a:cubicBezTo>
                      <a:pt x="224" y="318"/>
                      <a:pt x="223" y="317"/>
                      <a:pt x="221" y="317"/>
                    </a:cubicBezTo>
                    <a:cubicBezTo>
                      <a:pt x="214" y="317"/>
                      <a:pt x="214" y="317"/>
                      <a:pt x="214" y="317"/>
                    </a:cubicBezTo>
                    <a:cubicBezTo>
                      <a:pt x="213" y="317"/>
                      <a:pt x="212" y="318"/>
                      <a:pt x="211" y="318"/>
                    </a:cubicBezTo>
                    <a:cubicBezTo>
                      <a:pt x="210" y="320"/>
                      <a:pt x="210" y="320"/>
                      <a:pt x="210" y="320"/>
                    </a:cubicBezTo>
                    <a:cubicBezTo>
                      <a:pt x="209" y="321"/>
                      <a:pt x="208" y="322"/>
                      <a:pt x="208" y="323"/>
                    </a:cubicBezTo>
                    <a:cubicBezTo>
                      <a:pt x="208" y="338"/>
                      <a:pt x="207" y="351"/>
                      <a:pt x="206" y="361"/>
                    </a:cubicBezTo>
                    <a:cubicBezTo>
                      <a:pt x="205" y="362"/>
                      <a:pt x="206" y="362"/>
                      <a:pt x="206" y="363"/>
                    </a:cubicBezTo>
                    <a:cubicBezTo>
                      <a:pt x="207" y="365"/>
                      <a:pt x="207" y="365"/>
                      <a:pt x="207" y="365"/>
                    </a:cubicBezTo>
                    <a:cubicBezTo>
                      <a:pt x="207" y="366"/>
                      <a:pt x="208" y="367"/>
                      <a:pt x="209" y="367"/>
                    </a:cubicBezTo>
                    <a:cubicBezTo>
                      <a:pt x="224" y="373"/>
                      <a:pt x="239" y="377"/>
                      <a:pt x="254" y="377"/>
                    </a:cubicBezTo>
                    <a:cubicBezTo>
                      <a:pt x="254" y="397"/>
                      <a:pt x="254" y="397"/>
                      <a:pt x="254" y="397"/>
                    </a:cubicBezTo>
                    <a:cubicBezTo>
                      <a:pt x="254" y="398"/>
                      <a:pt x="255" y="399"/>
                      <a:pt x="255" y="400"/>
                    </a:cubicBezTo>
                    <a:cubicBezTo>
                      <a:pt x="257" y="401"/>
                      <a:pt x="257" y="401"/>
                      <a:pt x="257" y="401"/>
                    </a:cubicBezTo>
                    <a:cubicBezTo>
                      <a:pt x="258" y="402"/>
                      <a:pt x="259" y="403"/>
                      <a:pt x="260" y="403"/>
                    </a:cubicBezTo>
                    <a:cubicBezTo>
                      <a:pt x="269" y="403"/>
                      <a:pt x="269" y="403"/>
                      <a:pt x="269" y="403"/>
                    </a:cubicBezTo>
                    <a:cubicBezTo>
                      <a:pt x="271" y="403"/>
                      <a:pt x="272" y="402"/>
                      <a:pt x="273" y="401"/>
                    </a:cubicBezTo>
                    <a:cubicBezTo>
                      <a:pt x="274" y="400"/>
                      <a:pt x="274" y="400"/>
                      <a:pt x="274" y="400"/>
                    </a:cubicBezTo>
                    <a:cubicBezTo>
                      <a:pt x="275" y="399"/>
                      <a:pt x="275" y="398"/>
                      <a:pt x="275" y="397"/>
                    </a:cubicBezTo>
                    <a:cubicBezTo>
                      <a:pt x="275" y="376"/>
                      <a:pt x="275" y="376"/>
                      <a:pt x="275" y="376"/>
                    </a:cubicBezTo>
                    <a:cubicBezTo>
                      <a:pt x="291" y="373"/>
                      <a:pt x="303" y="367"/>
                      <a:pt x="312" y="356"/>
                    </a:cubicBezTo>
                    <a:cubicBezTo>
                      <a:pt x="322" y="345"/>
                      <a:pt x="328" y="330"/>
                      <a:pt x="328" y="313"/>
                    </a:cubicBezTo>
                    <a:close/>
                    <a:moveTo>
                      <a:pt x="283" y="305"/>
                    </a:moveTo>
                    <a:cubicBezTo>
                      <a:pt x="283" y="352"/>
                      <a:pt x="283" y="352"/>
                      <a:pt x="283" y="352"/>
                    </a:cubicBezTo>
                    <a:cubicBezTo>
                      <a:pt x="287" y="350"/>
                      <a:pt x="290" y="348"/>
                      <a:pt x="293" y="344"/>
                    </a:cubicBezTo>
                    <a:cubicBezTo>
                      <a:pt x="297" y="339"/>
                      <a:pt x="299" y="333"/>
                      <a:pt x="299" y="326"/>
                    </a:cubicBezTo>
                    <a:cubicBezTo>
                      <a:pt x="299" y="315"/>
                      <a:pt x="294" y="308"/>
                      <a:pt x="283" y="305"/>
                    </a:cubicBezTo>
                    <a:close/>
                    <a:moveTo>
                      <a:pt x="240" y="238"/>
                    </a:moveTo>
                    <a:cubicBezTo>
                      <a:pt x="240" y="248"/>
                      <a:pt x="245" y="254"/>
                      <a:pt x="254" y="258"/>
                    </a:cubicBezTo>
                    <a:cubicBezTo>
                      <a:pt x="254" y="216"/>
                      <a:pt x="254" y="216"/>
                      <a:pt x="254" y="216"/>
                    </a:cubicBezTo>
                    <a:cubicBezTo>
                      <a:pt x="245" y="220"/>
                      <a:pt x="240" y="227"/>
                      <a:pt x="240" y="23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ctr"/>
                <a:endParaRPr lang="zh-CN" altLang="en-US"/>
              </a:p>
            </p:txBody>
          </p:sp>
          <p:sp>
            <p:nvSpPr>
              <p:cNvPr id="32" name="椭圆 31"/>
              <p:cNvSpPr/>
              <p:nvPr/>
            </p:nvSpPr>
            <p:spPr>
              <a:xfrm>
                <a:off x="897968" y="3765419"/>
                <a:ext cx="1021488" cy="10214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8" name="组合 47"/>
          <p:cNvGrpSpPr/>
          <p:nvPr/>
        </p:nvGrpSpPr>
        <p:grpSpPr>
          <a:xfrm>
            <a:off x="813749" y="2149496"/>
            <a:ext cx="1233397" cy="1218743"/>
            <a:chOff x="-7540" y="1622906"/>
            <a:chExt cx="1985022" cy="1961439"/>
          </a:xfrm>
        </p:grpSpPr>
        <p:sp>
          <p:nvSpPr>
            <p:cNvPr id="2" name="矩形 1"/>
            <p:cNvSpPr/>
            <p:nvPr/>
          </p:nvSpPr>
          <p:spPr>
            <a:xfrm>
              <a:off x="-7540" y="2742277"/>
              <a:ext cx="1985022" cy="842068"/>
            </a:xfrm>
            <a:prstGeom prst="rect">
              <a:avLst/>
            </a:prstGeom>
          </p:spPr>
          <p:txBody>
            <a:bodyPr wrap="square">
              <a:spAutoFit/>
            </a:bodyPr>
            <a:lstStyle/>
            <a:p>
              <a:pPr algn="ctr"/>
              <a:r>
                <a:rPr lang="en-US" altLang="zh-CN" sz="1400" dirty="0" smtClean="0">
                  <a:solidFill>
                    <a:schemeClr val="bg1"/>
                  </a:solidFill>
                </a:rPr>
                <a:t>Branches </a:t>
              </a:r>
              <a:r>
                <a:rPr lang="en-US" altLang="zh-CN" sz="1400" b="1" dirty="0" smtClean="0">
                  <a:solidFill>
                    <a:srgbClr val="FFC000"/>
                  </a:solidFill>
                </a:rPr>
                <a:t>6007</a:t>
              </a:r>
              <a:endParaRPr lang="zh-CN" altLang="en-US" sz="1400" b="1" dirty="0">
                <a:solidFill>
                  <a:srgbClr val="FFC000"/>
                </a:solidFill>
                <a:ea typeface="微软雅黑" pitchFamily="34" charset="-122"/>
              </a:endParaRPr>
            </a:p>
          </p:txBody>
        </p:sp>
        <p:grpSp>
          <p:nvGrpSpPr>
            <p:cNvPr id="43" name="组合 42"/>
            <p:cNvGrpSpPr/>
            <p:nvPr/>
          </p:nvGrpSpPr>
          <p:grpSpPr>
            <a:xfrm>
              <a:off x="386814" y="1622906"/>
              <a:ext cx="1021488" cy="1021488"/>
              <a:chOff x="325478" y="1749198"/>
              <a:chExt cx="1021488" cy="1021488"/>
            </a:xfrm>
          </p:grpSpPr>
          <p:sp>
            <p:nvSpPr>
              <p:cNvPr id="12" name="Freeform 148"/>
              <p:cNvSpPr>
                <a:spLocks noEditPoints="1"/>
              </p:cNvSpPr>
              <p:nvPr/>
            </p:nvSpPr>
            <p:spPr bwMode="auto">
              <a:xfrm>
                <a:off x="590509" y="2054659"/>
                <a:ext cx="491426" cy="410566"/>
              </a:xfrm>
              <a:custGeom>
                <a:avLst/>
                <a:gdLst/>
                <a:ahLst/>
                <a:cxnLst>
                  <a:cxn ang="0">
                    <a:pos x="982" y="218"/>
                  </a:cxn>
                  <a:cxn ang="0">
                    <a:pos x="926" y="278"/>
                  </a:cxn>
                  <a:cxn ang="0">
                    <a:pos x="982" y="338"/>
                  </a:cxn>
                  <a:cxn ang="0">
                    <a:pos x="1071" y="544"/>
                  </a:cxn>
                  <a:cxn ang="0">
                    <a:pos x="1072" y="457"/>
                  </a:cxn>
                  <a:cxn ang="0">
                    <a:pos x="1020" y="431"/>
                  </a:cxn>
                  <a:cxn ang="0">
                    <a:pos x="1022" y="570"/>
                  </a:cxn>
                  <a:cxn ang="0">
                    <a:pos x="64" y="740"/>
                  </a:cxn>
                  <a:cxn ang="0">
                    <a:pos x="1998" y="695"/>
                  </a:cxn>
                  <a:cxn ang="0">
                    <a:pos x="1973" y="625"/>
                  </a:cxn>
                  <a:cxn ang="0">
                    <a:pos x="1000" y="1"/>
                  </a:cxn>
                  <a:cxn ang="0">
                    <a:pos x="29" y="625"/>
                  </a:cxn>
                  <a:cxn ang="0">
                    <a:pos x="4" y="696"/>
                  </a:cxn>
                  <a:cxn ang="0">
                    <a:pos x="847" y="472"/>
                  </a:cxn>
                  <a:cxn ang="0">
                    <a:pos x="901" y="466"/>
                  </a:cxn>
                  <a:cxn ang="0">
                    <a:pos x="929" y="524"/>
                  </a:cxn>
                  <a:cxn ang="0">
                    <a:pos x="981" y="567"/>
                  </a:cxn>
                  <a:cxn ang="0">
                    <a:pos x="982" y="420"/>
                  </a:cxn>
                  <a:cxn ang="0">
                    <a:pos x="865" y="353"/>
                  </a:cxn>
                  <a:cxn ang="0">
                    <a:pos x="882" y="197"/>
                  </a:cxn>
                  <a:cxn ang="0">
                    <a:pos x="982" y="111"/>
                  </a:cxn>
                  <a:cxn ang="0">
                    <a:pos x="1001" y="92"/>
                  </a:cxn>
                  <a:cxn ang="0">
                    <a:pos x="1020" y="157"/>
                  </a:cxn>
                  <a:cxn ang="0">
                    <a:pos x="1122" y="202"/>
                  </a:cxn>
                  <a:cxn ang="0">
                    <a:pos x="1151" y="266"/>
                  </a:cxn>
                  <a:cxn ang="0">
                    <a:pos x="1112" y="305"/>
                  </a:cxn>
                  <a:cxn ang="0">
                    <a:pos x="1022" y="219"/>
                  </a:cxn>
                  <a:cxn ang="0">
                    <a:pos x="1020" y="349"/>
                  </a:cxn>
                  <a:cxn ang="0">
                    <a:pos x="1084" y="369"/>
                  </a:cxn>
                  <a:cxn ang="0">
                    <a:pos x="1156" y="436"/>
                  </a:cxn>
                  <a:cxn ang="0">
                    <a:pos x="1149" y="556"/>
                  </a:cxn>
                  <a:cxn ang="0">
                    <a:pos x="1020" y="631"/>
                  </a:cxn>
                  <a:cxn ang="0">
                    <a:pos x="1001" y="696"/>
                  </a:cxn>
                  <a:cxn ang="0">
                    <a:pos x="982" y="631"/>
                  </a:cxn>
                  <a:cxn ang="0">
                    <a:pos x="872" y="582"/>
                  </a:cxn>
                  <a:cxn ang="0">
                    <a:pos x="836" y="499"/>
                  </a:cxn>
                  <a:cxn ang="0">
                    <a:pos x="1969" y="1807"/>
                  </a:cxn>
                  <a:cxn ang="0">
                    <a:pos x="1" y="1839"/>
                  </a:cxn>
                  <a:cxn ang="0">
                    <a:pos x="33" y="2001"/>
                  </a:cxn>
                  <a:cxn ang="0">
                    <a:pos x="2001" y="1968"/>
                  </a:cxn>
                  <a:cxn ang="0">
                    <a:pos x="1969" y="1807"/>
                  </a:cxn>
                  <a:cxn ang="0">
                    <a:pos x="1792" y="829"/>
                  </a:cxn>
                  <a:cxn ang="0">
                    <a:pos x="217" y="1718"/>
                  </a:cxn>
                  <a:cxn ang="0">
                    <a:pos x="395" y="1100"/>
                  </a:cxn>
                  <a:cxn ang="0">
                    <a:pos x="676" y="1100"/>
                  </a:cxn>
                  <a:cxn ang="0">
                    <a:pos x="864" y="1718"/>
                  </a:cxn>
                  <a:cxn ang="0">
                    <a:pos x="1005" y="959"/>
                  </a:cxn>
                  <a:cxn ang="0">
                    <a:pos x="1145" y="1718"/>
                  </a:cxn>
                  <a:cxn ang="0">
                    <a:pos x="1334" y="1100"/>
                  </a:cxn>
                  <a:cxn ang="0">
                    <a:pos x="1615" y="1100"/>
                  </a:cxn>
                  <a:cxn ang="0">
                    <a:pos x="1792" y="1718"/>
                  </a:cxn>
                </a:cxnLst>
                <a:rect l="0" t="0" r="r" b="b"/>
                <a:pathLst>
                  <a:path w="2002" h="2001">
                    <a:moveTo>
                      <a:pt x="982" y="218"/>
                    </a:moveTo>
                    <a:cubicBezTo>
                      <a:pt x="982" y="218"/>
                      <a:pt x="982" y="218"/>
                      <a:pt x="982" y="218"/>
                    </a:cubicBezTo>
                    <a:cubicBezTo>
                      <a:pt x="967" y="219"/>
                      <a:pt x="950" y="230"/>
                      <a:pt x="941" y="238"/>
                    </a:cubicBezTo>
                    <a:cubicBezTo>
                      <a:pt x="931" y="247"/>
                      <a:pt x="926" y="260"/>
                      <a:pt x="926" y="278"/>
                    </a:cubicBezTo>
                    <a:cubicBezTo>
                      <a:pt x="926" y="294"/>
                      <a:pt x="931" y="307"/>
                      <a:pt x="940" y="315"/>
                    </a:cubicBezTo>
                    <a:cubicBezTo>
                      <a:pt x="949" y="324"/>
                      <a:pt x="963" y="331"/>
                      <a:pt x="982" y="338"/>
                    </a:cubicBezTo>
                    <a:lnTo>
                      <a:pt x="982" y="218"/>
                    </a:lnTo>
                    <a:close/>
                    <a:moveTo>
                      <a:pt x="1071" y="544"/>
                    </a:moveTo>
                    <a:cubicBezTo>
                      <a:pt x="1083" y="531"/>
                      <a:pt x="1088" y="516"/>
                      <a:pt x="1088" y="499"/>
                    </a:cubicBezTo>
                    <a:cubicBezTo>
                      <a:pt x="1088" y="481"/>
                      <a:pt x="1083" y="467"/>
                      <a:pt x="1072" y="457"/>
                    </a:cubicBezTo>
                    <a:cubicBezTo>
                      <a:pt x="1060" y="447"/>
                      <a:pt x="1044" y="439"/>
                      <a:pt x="1022" y="432"/>
                    </a:cubicBezTo>
                    <a:cubicBezTo>
                      <a:pt x="1020" y="431"/>
                      <a:pt x="1020" y="431"/>
                      <a:pt x="1020" y="431"/>
                    </a:cubicBezTo>
                    <a:cubicBezTo>
                      <a:pt x="1020" y="570"/>
                      <a:pt x="1020" y="570"/>
                      <a:pt x="1020" y="570"/>
                    </a:cubicBezTo>
                    <a:cubicBezTo>
                      <a:pt x="1021" y="570"/>
                      <a:pt x="1021" y="570"/>
                      <a:pt x="1022" y="570"/>
                    </a:cubicBezTo>
                    <a:cubicBezTo>
                      <a:pt x="1043" y="566"/>
                      <a:pt x="1060" y="557"/>
                      <a:pt x="1071" y="544"/>
                    </a:cubicBezTo>
                    <a:close/>
                    <a:moveTo>
                      <a:pt x="64" y="740"/>
                    </a:moveTo>
                    <a:cubicBezTo>
                      <a:pt x="1938" y="740"/>
                      <a:pt x="1938" y="740"/>
                      <a:pt x="1938" y="740"/>
                    </a:cubicBezTo>
                    <a:cubicBezTo>
                      <a:pt x="1965" y="740"/>
                      <a:pt x="1991" y="721"/>
                      <a:pt x="1998" y="695"/>
                    </a:cubicBezTo>
                    <a:cubicBezTo>
                      <a:pt x="2002" y="683"/>
                      <a:pt x="2002" y="669"/>
                      <a:pt x="1997" y="656"/>
                    </a:cubicBezTo>
                    <a:cubicBezTo>
                      <a:pt x="1993" y="644"/>
                      <a:pt x="1984" y="633"/>
                      <a:pt x="1973" y="625"/>
                    </a:cubicBezTo>
                    <a:cubicBezTo>
                      <a:pt x="1035" y="11"/>
                      <a:pt x="1035" y="11"/>
                      <a:pt x="1035" y="11"/>
                    </a:cubicBezTo>
                    <a:cubicBezTo>
                      <a:pt x="1025" y="4"/>
                      <a:pt x="1012" y="0"/>
                      <a:pt x="1000" y="1"/>
                    </a:cubicBezTo>
                    <a:cubicBezTo>
                      <a:pt x="988" y="1"/>
                      <a:pt x="976" y="4"/>
                      <a:pt x="967" y="11"/>
                    </a:cubicBezTo>
                    <a:cubicBezTo>
                      <a:pt x="29" y="625"/>
                      <a:pt x="29" y="625"/>
                      <a:pt x="29" y="625"/>
                    </a:cubicBezTo>
                    <a:cubicBezTo>
                      <a:pt x="18" y="633"/>
                      <a:pt x="9" y="644"/>
                      <a:pt x="5" y="656"/>
                    </a:cubicBezTo>
                    <a:cubicBezTo>
                      <a:pt x="0" y="669"/>
                      <a:pt x="0" y="683"/>
                      <a:pt x="4" y="696"/>
                    </a:cubicBezTo>
                    <a:cubicBezTo>
                      <a:pt x="11" y="721"/>
                      <a:pt x="37" y="740"/>
                      <a:pt x="64" y="740"/>
                    </a:cubicBezTo>
                    <a:close/>
                    <a:moveTo>
                      <a:pt x="847" y="472"/>
                    </a:moveTo>
                    <a:cubicBezTo>
                      <a:pt x="855" y="464"/>
                      <a:pt x="865" y="459"/>
                      <a:pt x="877" y="459"/>
                    </a:cubicBezTo>
                    <a:cubicBezTo>
                      <a:pt x="886" y="459"/>
                      <a:pt x="894" y="462"/>
                      <a:pt x="901" y="466"/>
                    </a:cubicBezTo>
                    <a:cubicBezTo>
                      <a:pt x="907" y="471"/>
                      <a:pt x="912" y="477"/>
                      <a:pt x="914" y="485"/>
                    </a:cubicBezTo>
                    <a:cubicBezTo>
                      <a:pt x="920" y="502"/>
                      <a:pt x="925" y="515"/>
                      <a:pt x="929" y="524"/>
                    </a:cubicBezTo>
                    <a:cubicBezTo>
                      <a:pt x="933" y="533"/>
                      <a:pt x="940" y="542"/>
                      <a:pt x="948" y="549"/>
                    </a:cubicBezTo>
                    <a:cubicBezTo>
                      <a:pt x="957" y="557"/>
                      <a:pt x="967" y="563"/>
                      <a:pt x="981" y="567"/>
                    </a:cubicBezTo>
                    <a:cubicBezTo>
                      <a:pt x="981" y="567"/>
                      <a:pt x="982" y="567"/>
                      <a:pt x="982" y="567"/>
                    </a:cubicBezTo>
                    <a:cubicBezTo>
                      <a:pt x="982" y="420"/>
                      <a:pt x="982" y="420"/>
                      <a:pt x="982" y="420"/>
                    </a:cubicBezTo>
                    <a:cubicBezTo>
                      <a:pt x="954" y="412"/>
                      <a:pt x="930" y="404"/>
                      <a:pt x="911" y="394"/>
                    </a:cubicBezTo>
                    <a:cubicBezTo>
                      <a:pt x="893" y="385"/>
                      <a:pt x="877" y="371"/>
                      <a:pt x="865" y="353"/>
                    </a:cubicBezTo>
                    <a:cubicBezTo>
                      <a:pt x="854" y="336"/>
                      <a:pt x="848" y="313"/>
                      <a:pt x="848" y="285"/>
                    </a:cubicBezTo>
                    <a:cubicBezTo>
                      <a:pt x="848" y="249"/>
                      <a:pt x="859" y="220"/>
                      <a:pt x="882" y="197"/>
                    </a:cubicBezTo>
                    <a:cubicBezTo>
                      <a:pt x="906" y="173"/>
                      <a:pt x="943" y="160"/>
                      <a:pt x="982" y="157"/>
                    </a:cubicBezTo>
                    <a:cubicBezTo>
                      <a:pt x="982" y="111"/>
                      <a:pt x="982" y="111"/>
                      <a:pt x="982" y="111"/>
                    </a:cubicBezTo>
                    <a:cubicBezTo>
                      <a:pt x="982" y="100"/>
                      <a:pt x="990" y="92"/>
                      <a:pt x="1001" y="92"/>
                    </a:cubicBezTo>
                    <a:cubicBezTo>
                      <a:pt x="1001" y="92"/>
                      <a:pt x="1001" y="92"/>
                      <a:pt x="1001" y="92"/>
                    </a:cubicBezTo>
                    <a:cubicBezTo>
                      <a:pt x="1012" y="92"/>
                      <a:pt x="1020" y="100"/>
                      <a:pt x="1020" y="111"/>
                    </a:cubicBezTo>
                    <a:cubicBezTo>
                      <a:pt x="1020" y="157"/>
                      <a:pt x="1020" y="157"/>
                      <a:pt x="1020" y="157"/>
                    </a:cubicBezTo>
                    <a:cubicBezTo>
                      <a:pt x="1042" y="158"/>
                      <a:pt x="1063" y="163"/>
                      <a:pt x="1080" y="170"/>
                    </a:cubicBezTo>
                    <a:cubicBezTo>
                      <a:pt x="1096" y="177"/>
                      <a:pt x="1110" y="188"/>
                      <a:pt x="1122" y="202"/>
                    </a:cubicBezTo>
                    <a:cubicBezTo>
                      <a:pt x="1131" y="212"/>
                      <a:pt x="1139" y="223"/>
                      <a:pt x="1144" y="235"/>
                    </a:cubicBezTo>
                    <a:cubicBezTo>
                      <a:pt x="1149" y="246"/>
                      <a:pt x="1151" y="256"/>
                      <a:pt x="1151" y="266"/>
                    </a:cubicBezTo>
                    <a:cubicBezTo>
                      <a:pt x="1151" y="276"/>
                      <a:pt x="1148" y="285"/>
                      <a:pt x="1140" y="293"/>
                    </a:cubicBezTo>
                    <a:cubicBezTo>
                      <a:pt x="1132" y="301"/>
                      <a:pt x="1123" y="305"/>
                      <a:pt x="1112" y="305"/>
                    </a:cubicBezTo>
                    <a:cubicBezTo>
                      <a:pt x="1092" y="305"/>
                      <a:pt x="1078" y="293"/>
                      <a:pt x="1072" y="271"/>
                    </a:cubicBezTo>
                    <a:cubicBezTo>
                      <a:pt x="1065" y="245"/>
                      <a:pt x="1048" y="227"/>
                      <a:pt x="1022" y="219"/>
                    </a:cubicBezTo>
                    <a:cubicBezTo>
                      <a:pt x="1021" y="219"/>
                      <a:pt x="1021" y="219"/>
                      <a:pt x="1020" y="219"/>
                    </a:cubicBezTo>
                    <a:cubicBezTo>
                      <a:pt x="1020" y="349"/>
                      <a:pt x="1020" y="349"/>
                      <a:pt x="1020" y="349"/>
                    </a:cubicBezTo>
                    <a:cubicBezTo>
                      <a:pt x="1022" y="350"/>
                      <a:pt x="1022" y="350"/>
                      <a:pt x="1022" y="350"/>
                    </a:cubicBezTo>
                    <a:cubicBezTo>
                      <a:pt x="1048" y="357"/>
                      <a:pt x="1069" y="364"/>
                      <a:pt x="1084" y="369"/>
                    </a:cubicBezTo>
                    <a:cubicBezTo>
                      <a:pt x="1100" y="375"/>
                      <a:pt x="1113" y="384"/>
                      <a:pt x="1126" y="395"/>
                    </a:cubicBezTo>
                    <a:cubicBezTo>
                      <a:pt x="1139" y="407"/>
                      <a:pt x="1149" y="420"/>
                      <a:pt x="1156" y="436"/>
                    </a:cubicBezTo>
                    <a:cubicBezTo>
                      <a:pt x="1163" y="453"/>
                      <a:pt x="1166" y="470"/>
                      <a:pt x="1166" y="489"/>
                    </a:cubicBezTo>
                    <a:cubicBezTo>
                      <a:pt x="1166" y="513"/>
                      <a:pt x="1161" y="535"/>
                      <a:pt x="1149" y="556"/>
                    </a:cubicBezTo>
                    <a:cubicBezTo>
                      <a:pt x="1138" y="577"/>
                      <a:pt x="1122" y="594"/>
                      <a:pt x="1100" y="608"/>
                    </a:cubicBezTo>
                    <a:cubicBezTo>
                      <a:pt x="1076" y="621"/>
                      <a:pt x="1048" y="628"/>
                      <a:pt x="1020" y="631"/>
                    </a:cubicBezTo>
                    <a:cubicBezTo>
                      <a:pt x="1020" y="677"/>
                      <a:pt x="1020" y="677"/>
                      <a:pt x="1020" y="677"/>
                    </a:cubicBezTo>
                    <a:cubicBezTo>
                      <a:pt x="1020" y="687"/>
                      <a:pt x="1012" y="696"/>
                      <a:pt x="1001" y="696"/>
                    </a:cubicBezTo>
                    <a:cubicBezTo>
                      <a:pt x="990" y="696"/>
                      <a:pt x="982" y="687"/>
                      <a:pt x="982" y="677"/>
                    </a:cubicBezTo>
                    <a:cubicBezTo>
                      <a:pt x="982" y="631"/>
                      <a:pt x="982" y="631"/>
                      <a:pt x="982" y="631"/>
                    </a:cubicBezTo>
                    <a:cubicBezTo>
                      <a:pt x="959" y="629"/>
                      <a:pt x="937" y="623"/>
                      <a:pt x="918" y="614"/>
                    </a:cubicBezTo>
                    <a:cubicBezTo>
                      <a:pt x="899" y="606"/>
                      <a:pt x="884" y="595"/>
                      <a:pt x="872" y="582"/>
                    </a:cubicBezTo>
                    <a:cubicBezTo>
                      <a:pt x="859" y="569"/>
                      <a:pt x="850" y="555"/>
                      <a:pt x="844" y="541"/>
                    </a:cubicBezTo>
                    <a:cubicBezTo>
                      <a:pt x="839" y="526"/>
                      <a:pt x="836" y="513"/>
                      <a:pt x="836" y="499"/>
                    </a:cubicBezTo>
                    <a:cubicBezTo>
                      <a:pt x="836" y="489"/>
                      <a:pt x="840" y="480"/>
                      <a:pt x="847" y="472"/>
                    </a:cubicBezTo>
                    <a:close/>
                    <a:moveTo>
                      <a:pt x="1969" y="1807"/>
                    </a:moveTo>
                    <a:cubicBezTo>
                      <a:pt x="33" y="1807"/>
                      <a:pt x="33" y="1807"/>
                      <a:pt x="33" y="1807"/>
                    </a:cubicBezTo>
                    <a:cubicBezTo>
                      <a:pt x="15" y="1807"/>
                      <a:pt x="1" y="1821"/>
                      <a:pt x="1" y="1839"/>
                    </a:cubicBezTo>
                    <a:cubicBezTo>
                      <a:pt x="1" y="1968"/>
                      <a:pt x="1" y="1968"/>
                      <a:pt x="1" y="1968"/>
                    </a:cubicBezTo>
                    <a:cubicBezTo>
                      <a:pt x="1" y="1986"/>
                      <a:pt x="15" y="2001"/>
                      <a:pt x="33" y="2001"/>
                    </a:cubicBezTo>
                    <a:cubicBezTo>
                      <a:pt x="1969" y="2001"/>
                      <a:pt x="1969" y="2001"/>
                      <a:pt x="1969" y="2001"/>
                    </a:cubicBezTo>
                    <a:cubicBezTo>
                      <a:pt x="1986" y="2001"/>
                      <a:pt x="2001" y="1986"/>
                      <a:pt x="2001" y="1968"/>
                    </a:cubicBezTo>
                    <a:cubicBezTo>
                      <a:pt x="2001" y="1839"/>
                      <a:pt x="2001" y="1839"/>
                      <a:pt x="2001" y="1839"/>
                    </a:cubicBezTo>
                    <a:cubicBezTo>
                      <a:pt x="2001" y="1821"/>
                      <a:pt x="1986" y="1807"/>
                      <a:pt x="1969" y="1807"/>
                    </a:cubicBezTo>
                    <a:close/>
                    <a:moveTo>
                      <a:pt x="1792" y="1718"/>
                    </a:moveTo>
                    <a:cubicBezTo>
                      <a:pt x="1792" y="829"/>
                      <a:pt x="1792" y="829"/>
                      <a:pt x="1792" y="829"/>
                    </a:cubicBezTo>
                    <a:cubicBezTo>
                      <a:pt x="217" y="829"/>
                      <a:pt x="217" y="829"/>
                      <a:pt x="217" y="829"/>
                    </a:cubicBezTo>
                    <a:cubicBezTo>
                      <a:pt x="217" y="1718"/>
                      <a:pt x="217" y="1718"/>
                      <a:pt x="217" y="1718"/>
                    </a:cubicBezTo>
                    <a:cubicBezTo>
                      <a:pt x="395" y="1718"/>
                      <a:pt x="395" y="1718"/>
                      <a:pt x="395" y="1718"/>
                    </a:cubicBezTo>
                    <a:cubicBezTo>
                      <a:pt x="395" y="1100"/>
                      <a:pt x="395" y="1100"/>
                      <a:pt x="395" y="1100"/>
                    </a:cubicBezTo>
                    <a:cubicBezTo>
                      <a:pt x="395" y="1022"/>
                      <a:pt x="457" y="959"/>
                      <a:pt x="535" y="959"/>
                    </a:cubicBezTo>
                    <a:cubicBezTo>
                      <a:pt x="613" y="959"/>
                      <a:pt x="676" y="1022"/>
                      <a:pt x="676" y="1100"/>
                    </a:cubicBezTo>
                    <a:cubicBezTo>
                      <a:pt x="676" y="1718"/>
                      <a:pt x="676" y="1718"/>
                      <a:pt x="676" y="1718"/>
                    </a:cubicBezTo>
                    <a:cubicBezTo>
                      <a:pt x="864" y="1718"/>
                      <a:pt x="864" y="1718"/>
                      <a:pt x="864" y="1718"/>
                    </a:cubicBezTo>
                    <a:cubicBezTo>
                      <a:pt x="864" y="1100"/>
                      <a:pt x="864" y="1100"/>
                      <a:pt x="864" y="1100"/>
                    </a:cubicBezTo>
                    <a:cubicBezTo>
                      <a:pt x="864" y="1022"/>
                      <a:pt x="927" y="959"/>
                      <a:pt x="1005" y="959"/>
                    </a:cubicBezTo>
                    <a:cubicBezTo>
                      <a:pt x="1082" y="959"/>
                      <a:pt x="1145" y="1022"/>
                      <a:pt x="1145" y="1100"/>
                    </a:cubicBezTo>
                    <a:cubicBezTo>
                      <a:pt x="1145" y="1718"/>
                      <a:pt x="1145" y="1718"/>
                      <a:pt x="1145" y="1718"/>
                    </a:cubicBezTo>
                    <a:cubicBezTo>
                      <a:pt x="1334" y="1718"/>
                      <a:pt x="1334" y="1718"/>
                      <a:pt x="1334" y="1718"/>
                    </a:cubicBezTo>
                    <a:cubicBezTo>
                      <a:pt x="1334" y="1100"/>
                      <a:pt x="1334" y="1100"/>
                      <a:pt x="1334" y="1100"/>
                    </a:cubicBezTo>
                    <a:cubicBezTo>
                      <a:pt x="1334" y="1022"/>
                      <a:pt x="1396" y="959"/>
                      <a:pt x="1474" y="959"/>
                    </a:cubicBezTo>
                    <a:cubicBezTo>
                      <a:pt x="1552" y="959"/>
                      <a:pt x="1615" y="1022"/>
                      <a:pt x="1615" y="1100"/>
                    </a:cubicBezTo>
                    <a:cubicBezTo>
                      <a:pt x="1615" y="1718"/>
                      <a:pt x="1615" y="1718"/>
                      <a:pt x="1615" y="1718"/>
                    </a:cubicBezTo>
                    <a:lnTo>
                      <a:pt x="1792" y="171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椭圆 32"/>
              <p:cNvSpPr/>
              <p:nvPr/>
            </p:nvSpPr>
            <p:spPr>
              <a:xfrm>
                <a:off x="325478" y="1749198"/>
                <a:ext cx="1021488" cy="10214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a:off x="751002" y="4293890"/>
            <a:ext cx="1382961" cy="1226543"/>
            <a:chOff x="1999650" y="5106185"/>
            <a:chExt cx="2225729" cy="1973992"/>
          </a:xfrm>
        </p:grpSpPr>
        <p:sp>
          <p:nvSpPr>
            <p:cNvPr id="6" name="矩形 5"/>
            <p:cNvSpPr/>
            <p:nvPr/>
          </p:nvSpPr>
          <p:spPr>
            <a:xfrm>
              <a:off x="1999650" y="6238109"/>
              <a:ext cx="2225729" cy="842068"/>
            </a:xfrm>
            <a:prstGeom prst="rect">
              <a:avLst/>
            </a:prstGeom>
          </p:spPr>
          <p:txBody>
            <a:bodyPr wrap="square">
              <a:spAutoFit/>
            </a:bodyPr>
            <a:lstStyle/>
            <a:p>
              <a:pPr algn="ctr"/>
              <a:r>
                <a:rPr lang="en-US" altLang="zh-CN" sz="1400" dirty="0" smtClean="0">
                  <a:solidFill>
                    <a:schemeClr val="bg1"/>
                  </a:solidFill>
                </a:rPr>
                <a:t>Transactions</a:t>
              </a:r>
            </a:p>
            <a:p>
              <a:pPr algn="ctr"/>
              <a:r>
                <a:rPr lang="en-US" altLang="zh-CN" sz="1400" b="1" dirty="0" smtClean="0">
                  <a:solidFill>
                    <a:srgbClr val="FFC000"/>
                  </a:solidFill>
                </a:rPr>
                <a:t>121million</a:t>
              </a:r>
            </a:p>
          </p:txBody>
        </p:sp>
        <p:grpSp>
          <p:nvGrpSpPr>
            <p:cNvPr id="47" name="组合 46"/>
            <p:cNvGrpSpPr/>
            <p:nvPr/>
          </p:nvGrpSpPr>
          <p:grpSpPr>
            <a:xfrm>
              <a:off x="2601770" y="5106185"/>
              <a:ext cx="1021488" cy="1021488"/>
              <a:chOff x="2011815" y="5616929"/>
              <a:chExt cx="1021488" cy="1021488"/>
            </a:xfrm>
          </p:grpSpPr>
          <p:sp>
            <p:nvSpPr>
              <p:cNvPr id="25" name="Freeform 40"/>
              <p:cNvSpPr>
                <a:spLocks noEditPoints="1"/>
              </p:cNvSpPr>
              <p:nvPr/>
            </p:nvSpPr>
            <p:spPr bwMode="auto">
              <a:xfrm>
                <a:off x="2234647" y="5896975"/>
                <a:ext cx="575824" cy="461396"/>
              </a:xfrm>
              <a:custGeom>
                <a:avLst/>
                <a:gdLst/>
                <a:ahLst/>
                <a:cxnLst>
                  <a:cxn ang="0">
                    <a:pos x="270" y="207"/>
                  </a:cxn>
                  <a:cxn ang="0">
                    <a:pos x="259" y="182"/>
                  </a:cxn>
                  <a:cxn ang="0">
                    <a:pos x="259" y="182"/>
                  </a:cxn>
                  <a:cxn ang="0">
                    <a:pos x="235" y="240"/>
                  </a:cxn>
                  <a:cxn ang="0">
                    <a:pos x="233" y="237"/>
                  </a:cxn>
                  <a:cxn ang="0">
                    <a:pos x="236" y="214"/>
                  </a:cxn>
                  <a:cxn ang="0">
                    <a:pos x="243" y="214"/>
                  </a:cxn>
                  <a:cxn ang="0">
                    <a:pos x="245" y="222"/>
                  </a:cxn>
                  <a:cxn ang="0">
                    <a:pos x="259" y="205"/>
                  </a:cxn>
                  <a:cxn ang="0">
                    <a:pos x="246" y="152"/>
                  </a:cxn>
                  <a:cxn ang="0">
                    <a:pos x="260" y="141"/>
                  </a:cxn>
                  <a:cxn ang="0">
                    <a:pos x="267" y="140"/>
                  </a:cxn>
                  <a:cxn ang="0">
                    <a:pos x="270" y="143"/>
                  </a:cxn>
                  <a:cxn ang="0">
                    <a:pos x="292" y="153"/>
                  </a:cxn>
                  <a:cxn ang="0">
                    <a:pos x="291" y="168"/>
                  </a:cxn>
                  <a:cxn ang="0">
                    <a:pos x="289" y="176"/>
                  </a:cxn>
                  <a:cxn ang="0">
                    <a:pos x="282" y="176"/>
                  </a:cxn>
                  <a:cxn ang="0">
                    <a:pos x="281" y="169"/>
                  </a:cxn>
                  <a:cxn ang="0">
                    <a:pos x="270" y="184"/>
                  </a:cxn>
                  <a:cxn ang="0">
                    <a:pos x="290" y="234"/>
                  </a:cxn>
                  <a:cxn ang="0">
                    <a:pos x="270" y="258"/>
                  </a:cxn>
                  <a:cxn ang="0">
                    <a:pos x="311" y="286"/>
                  </a:cxn>
                  <a:cxn ang="0">
                    <a:pos x="299" y="101"/>
                  </a:cxn>
                  <a:cxn ang="0">
                    <a:pos x="161" y="203"/>
                  </a:cxn>
                  <a:cxn ang="0">
                    <a:pos x="314" y="82"/>
                  </a:cxn>
                  <a:cxn ang="0">
                    <a:pos x="300" y="96"/>
                  </a:cxn>
                  <a:cxn ang="0">
                    <a:pos x="218" y="76"/>
                  </a:cxn>
                  <a:cxn ang="0">
                    <a:pos x="300" y="67"/>
                  </a:cxn>
                  <a:cxn ang="0">
                    <a:pos x="225" y="82"/>
                  </a:cxn>
                  <a:cxn ang="0">
                    <a:pos x="269" y="87"/>
                  </a:cxn>
                  <a:cxn ang="0">
                    <a:pos x="231" y="76"/>
                  </a:cxn>
                  <a:cxn ang="0">
                    <a:pos x="300" y="87"/>
                  </a:cxn>
                  <a:cxn ang="0">
                    <a:pos x="281" y="87"/>
                  </a:cxn>
                  <a:cxn ang="0">
                    <a:pos x="300" y="76"/>
                  </a:cxn>
                  <a:cxn ang="0">
                    <a:pos x="305" y="82"/>
                  </a:cxn>
                  <a:cxn ang="0">
                    <a:pos x="229" y="60"/>
                  </a:cxn>
                  <a:cxn ang="0">
                    <a:pos x="230" y="60"/>
                  </a:cxn>
                  <a:cxn ang="0">
                    <a:pos x="297" y="62"/>
                  </a:cxn>
                  <a:cxn ang="0">
                    <a:pos x="303" y="59"/>
                  </a:cxn>
                  <a:cxn ang="0">
                    <a:pos x="339" y="7"/>
                  </a:cxn>
                  <a:cxn ang="0">
                    <a:pos x="298" y="13"/>
                  </a:cxn>
                  <a:cxn ang="0">
                    <a:pos x="195" y="6"/>
                  </a:cxn>
                  <a:cxn ang="0">
                    <a:pos x="194" y="7"/>
                  </a:cxn>
                  <a:cxn ang="0">
                    <a:pos x="426" y="253"/>
                  </a:cxn>
                  <a:cxn ang="0">
                    <a:pos x="315" y="299"/>
                  </a:cxn>
                  <a:cxn ang="0">
                    <a:pos x="255" y="348"/>
                  </a:cxn>
                  <a:cxn ang="0">
                    <a:pos x="194" y="312"/>
                  </a:cxn>
                  <a:cxn ang="0">
                    <a:pos x="275" y="343"/>
                  </a:cxn>
                  <a:cxn ang="0">
                    <a:pos x="290" y="282"/>
                  </a:cxn>
                  <a:cxn ang="0">
                    <a:pos x="130" y="213"/>
                  </a:cxn>
                  <a:cxn ang="0">
                    <a:pos x="92" y="359"/>
                  </a:cxn>
                  <a:cxn ang="0">
                    <a:pos x="268" y="393"/>
                  </a:cxn>
                  <a:cxn ang="0">
                    <a:pos x="292" y="388"/>
                  </a:cxn>
                  <a:cxn ang="0">
                    <a:pos x="80" y="222"/>
                  </a:cxn>
                  <a:cxn ang="0">
                    <a:pos x="17" y="388"/>
                  </a:cxn>
                  <a:cxn ang="0">
                    <a:pos x="17" y="205"/>
                  </a:cxn>
                  <a:cxn ang="0">
                    <a:pos x="67" y="234"/>
                  </a:cxn>
                  <a:cxn ang="0">
                    <a:pos x="50" y="251"/>
                  </a:cxn>
                </a:cxnLst>
                <a:rect l="0" t="0" r="r" b="b"/>
                <a:pathLst>
                  <a:path w="436" h="394">
                    <a:moveTo>
                      <a:pt x="276" y="228"/>
                    </a:moveTo>
                    <a:cubicBezTo>
                      <a:pt x="274" y="230"/>
                      <a:pt x="272" y="231"/>
                      <a:pt x="270" y="232"/>
                    </a:cubicBezTo>
                    <a:cubicBezTo>
                      <a:pt x="270" y="207"/>
                      <a:pt x="270" y="207"/>
                      <a:pt x="270" y="207"/>
                    </a:cubicBezTo>
                    <a:cubicBezTo>
                      <a:pt x="276" y="209"/>
                      <a:pt x="279" y="213"/>
                      <a:pt x="279" y="219"/>
                    </a:cubicBezTo>
                    <a:cubicBezTo>
                      <a:pt x="279" y="222"/>
                      <a:pt x="278" y="225"/>
                      <a:pt x="276" y="228"/>
                    </a:cubicBezTo>
                    <a:close/>
                    <a:moveTo>
                      <a:pt x="259" y="182"/>
                    </a:moveTo>
                    <a:cubicBezTo>
                      <a:pt x="259" y="160"/>
                      <a:pt x="259" y="160"/>
                      <a:pt x="259" y="160"/>
                    </a:cubicBezTo>
                    <a:cubicBezTo>
                      <a:pt x="254" y="162"/>
                      <a:pt x="252" y="166"/>
                      <a:pt x="252" y="172"/>
                    </a:cubicBezTo>
                    <a:cubicBezTo>
                      <a:pt x="252" y="177"/>
                      <a:pt x="254" y="181"/>
                      <a:pt x="259" y="182"/>
                    </a:cubicBezTo>
                    <a:close/>
                    <a:moveTo>
                      <a:pt x="259" y="253"/>
                    </a:moveTo>
                    <a:cubicBezTo>
                      <a:pt x="259" y="246"/>
                      <a:pt x="259" y="246"/>
                      <a:pt x="259" y="246"/>
                    </a:cubicBezTo>
                    <a:cubicBezTo>
                      <a:pt x="251" y="245"/>
                      <a:pt x="243" y="244"/>
                      <a:pt x="235" y="240"/>
                    </a:cubicBezTo>
                    <a:cubicBezTo>
                      <a:pt x="235" y="240"/>
                      <a:pt x="234" y="240"/>
                      <a:pt x="234" y="239"/>
                    </a:cubicBezTo>
                    <a:cubicBezTo>
                      <a:pt x="233" y="238"/>
                      <a:pt x="233" y="238"/>
                      <a:pt x="233" y="238"/>
                    </a:cubicBezTo>
                    <a:cubicBezTo>
                      <a:pt x="233" y="238"/>
                      <a:pt x="233" y="237"/>
                      <a:pt x="233" y="237"/>
                    </a:cubicBezTo>
                    <a:cubicBezTo>
                      <a:pt x="234" y="232"/>
                      <a:pt x="235" y="225"/>
                      <a:pt x="235" y="217"/>
                    </a:cubicBezTo>
                    <a:cubicBezTo>
                      <a:pt x="235" y="216"/>
                      <a:pt x="235" y="216"/>
                      <a:pt x="235" y="215"/>
                    </a:cubicBezTo>
                    <a:cubicBezTo>
                      <a:pt x="236" y="214"/>
                      <a:pt x="236" y="214"/>
                      <a:pt x="236" y="214"/>
                    </a:cubicBezTo>
                    <a:cubicBezTo>
                      <a:pt x="237" y="214"/>
                      <a:pt x="237" y="214"/>
                      <a:pt x="238" y="214"/>
                    </a:cubicBezTo>
                    <a:cubicBezTo>
                      <a:pt x="242" y="214"/>
                      <a:pt x="242" y="214"/>
                      <a:pt x="242" y="214"/>
                    </a:cubicBezTo>
                    <a:cubicBezTo>
                      <a:pt x="242" y="214"/>
                      <a:pt x="243" y="214"/>
                      <a:pt x="243" y="214"/>
                    </a:cubicBezTo>
                    <a:cubicBezTo>
                      <a:pt x="244" y="215"/>
                      <a:pt x="244" y="215"/>
                      <a:pt x="244" y="215"/>
                    </a:cubicBezTo>
                    <a:cubicBezTo>
                      <a:pt x="245" y="216"/>
                      <a:pt x="245" y="216"/>
                      <a:pt x="245" y="217"/>
                    </a:cubicBezTo>
                    <a:cubicBezTo>
                      <a:pt x="245" y="222"/>
                      <a:pt x="245" y="222"/>
                      <a:pt x="245" y="222"/>
                    </a:cubicBezTo>
                    <a:cubicBezTo>
                      <a:pt x="245" y="224"/>
                      <a:pt x="245" y="225"/>
                      <a:pt x="246" y="227"/>
                    </a:cubicBezTo>
                    <a:cubicBezTo>
                      <a:pt x="249" y="231"/>
                      <a:pt x="253" y="233"/>
                      <a:pt x="259" y="234"/>
                    </a:cubicBezTo>
                    <a:cubicBezTo>
                      <a:pt x="259" y="205"/>
                      <a:pt x="259" y="205"/>
                      <a:pt x="259" y="205"/>
                    </a:cubicBezTo>
                    <a:cubicBezTo>
                      <a:pt x="251" y="203"/>
                      <a:pt x="245" y="201"/>
                      <a:pt x="241" y="198"/>
                    </a:cubicBezTo>
                    <a:cubicBezTo>
                      <a:pt x="235" y="193"/>
                      <a:pt x="233" y="186"/>
                      <a:pt x="233" y="178"/>
                    </a:cubicBezTo>
                    <a:cubicBezTo>
                      <a:pt x="233" y="167"/>
                      <a:pt x="237" y="158"/>
                      <a:pt x="246" y="152"/>
                    </a:cubicBezTo>
                    <a:cubicBezTo>
                      <a:pt x="250" y="150"/>
                      <a:pt x="254" y="148"/>
                      <a:pt x="259" y="148"/>
                    </a:cubicBezTo>
                    <a:cubicBezTo>
                      <a:pt x="259" y="143"/>
                      <a:pt x="259" y="143"/>
                      <a:pt x="259" y="143"/>
                    </a:cubicBezTo>
                    <a:cubicBezTo>
                      <a:pt x="259" y="142"/>
                      <a:pt x="259" y="142"/>
                      <a:pt x="260" y="141"/>
                    </a:cubicBezTo>
                    <a:cubicBezTo>
                      <a:pt x="260" y="141"/>
                      <a:pt x="260" y="141"/>
                      <a:pt x="260" y="141"/>
                    </a:cubicBezTo>
                    <a:cubicBezTo>
                      <a:pt x="261" y="140"/>
                      <a:pt x="261" y="140"/>
                      <a:pt x="262" y="140"/>
                    </a:cubicBezTo>
                    <a:cubicBezTo>
                      <a:pt x="267" y="140"/>
                      <a:pt x="267" y="140"/>
                      <a:pt x="267" y="140"/>
                    </a:cubicBezTo>
                    <a:cubicBezTo>
                      <a:pt x="268" y="140"/>
                      <a:pt x="268" y="140"/>
                      <a:pt x="269" y="140"/>
                    </a:cubicBezTo>
                    <a:cubicBezTo>
                      <a:pt x="269" y="141"/>
                      <a:pt x="269" y="141"/>
                      <a:pt x="269" y="141"/>
                    </a:cubicBezTo>
                    <a:cubicBezTo>
                      <a:pt x="270" y="142"/>
                      <a:pt x="270" y="142"/>
                      <a:pt x="270" y="143"/>
                    </a:cubicBezTo>
                    <a:cubicBezTo>
                      <a:pt x="270" y="147"/>
                      <a:pt x="270" y="147"/>
                      <a:pt x="270" y="147"/>
                    </a:cubicBezTo>
                    <a:cubicBezTo>
                      <a:pt x="278" y="148"/>
                      <a:pt x="285" y="149"/>
                      <a:pt x="291" y="152"/>
                    </a:cubicBezTo>
                    <a:cubicBezTo>
                      <a:pt x="291" y="152"/>
                      <a:pt x="292" y="153"/>
                      <a:pt x="292" y="153"/>
                    </a:cubicBezTo>
                    <a:cubicBezTo>
                      <a:pt x="293" y="154"/>
                      <a:pt x="293" y="154"/>
                      <a:pt x="293" y="154"/>
                    </a:cubicBezTo>
                    <a:cubicBezTo>
                      <a:pt x="293" y="155"/>
                      <a:pt x="293" y="155"/>
                      <a:pt x="293" y="156"/>
                    </a:cubicBezTo>
                    <a:cubicBezTo>
                      <a:pt x="292" y="158"/>
                      <a:pt x="292" y="162"/>
                      <a:pt x="291" y="168"/>
                    </a:cubicBezTo>
                    <a:cubicBezTo>
                      <a:pt x="291" y="174"/>
                      <a:pt x="291" y="174"/>
                      <a:pt x="291" y="174"/>
                    </a:cubicBezTo>
                    <a:cubicBezTo>
                      <a:pt x="291" y="174"/>
                      <a:pt x="291" y="175"/>
                      <a:pt x="290" y="175"/>
                    </a:cubicBezTo>
                    <a:cubicBezTo>
                      <a:pt x="289" y="176"/>
                      <a:pt x="289" y="176"/>
                      <a:pt x="289" y="176"/>
                    </a:cubicBezTo>
                    <a:cubicBezTo>
                      <a:pt x="289" y="176"/>
                      <a:pt x="288" y="177"/>
                      <a:pt x="288" y="177"/>
                    </a:cubicBezTo>
                    <a:cubicBezTo>
                      <a:pt x="284" y="177"/>
                      <a:pt x="284" y="177"/>
                      <a:pt x="284" y="177"/>
                    </a:cubicBezTo>
                    <a:cubicBezTo>
                      <a:pt x="283" y="177"/>
                      <a:pt x="283" y="176"/>
                      <a:pt x="282" y="176"/>
                    </a:cubicBezTo>
                    <a:cubicBezTo>
                      <a:pt x="282" y="175"/>
                      <a:pt x="282" y="175"/>
                      <a:pt x="282" y="175"/>
                    </a:cubicBezTo>
                    <a:cubicBezTo>
                      <a:pt x="281" y="175"/>
                      <a:pt x="281" y="174"/>
                      <a:pt x="281" y="174"/>
                    </a:cubicBezTo>
                    <a:cubicBezTo>
                      <a:pt x="281" y="171"/>
                      <a:pt x="281" y="170"/>
                      <a:pt x="281" y="169"/>
                    </a:cubicBezTo>
                    <a:cubicBezTo>
                      <a:pt x="281" y="166"/>
                      <a:pt x="280" y="165"/>
                      <a:pt x="280" y="164"/>
                    </a:cubicBezTo>
                    <a:cubicBezTo>
                      <a:pt x="278" y="162"/>
                      <a:pt x="275" y="160"/>
                      <a:pt x="270" y="159"/>
                    </a:cubicBezTo>
                    <a:cubicBezTo>
                      <a:pt x="270" y="184"/>
                      <a:pt x="270" y="184"/>
                      <a:pt x="270" y="184"/>
                    </a:cubicBezTo>
                    <a:cubicBezTo>
                      <a:pt x="279" y="186"/>
                      <a:pt x="285" y="188"/>
                      <a:pt x="289" y="191"/>
                    </a:cubicBezTo>
                    <a:cubicBezTo>
                      <a:pt x="295" y="196"/>
                      <a:pt x="298" y="202"/>
                      <a:pt x="298" y="211"/>
                    </a:cubicBezTo>
                    <a:cubicBezTo>
                      <a:pt x="298" y="221"/>
                      <a:pt x="295" y="228"/>
                      <a:pt x="290" y="234"/>
                    </a:cubicBezTo>
                    <a:cubicBezTo>
                      <a:pt x="285" y="240"/>
                      <a:pt x="278" y="243"/>
                      <a:pt x="270" y="245"/>
                    </a:cubicBezTo>
                    <a:cubicBezTo>
                      <a:pt x="270" y="256"/>
                      <a:pt x="270" y="256"/>
                      <a:pt x="270" y="256"/>
                    </a:cubicBezTo>
                    <a:cubicBezTo>
                      <a:pt x="270" y="257"/>
                      <a:pt x="270" y="257"/>
                      <a:pt x="270" y="258"/>
                    </a:cubicBezTo>
                    <a:cubicBezTo>
                      <a:pt x="269" y="258"/>
                      <a:pt x="269" y="258"/>
                      <a:pt x="269" y="258"/>
                    </a:cubicBezTo>
                    <a:cubicBezTo>
                      <a:pt x="295" y="271"/>
                      <a:pt x="295" y="271"/>
                      <a:pt x="295" y="271"/>
                    </a:cubicBezTo>
                    <a:cubicBezTo>
                      <a:pt x="302" y="275"/>
                      <a:pt x="307" y="280"/>
                      <a:pt x="311" y="286"/>
                    </a:cubicBezTo>
                    <a:cubicBezTo>
                      <a:pt x="313" y="286"/>
                      <a:pt x="313" y="286"/>
                      <a:pt x="313" y="286"/>
                    </a:cubicBezTo>
                    <a:cubicBezTo>
                      <a:pt x="376" y="239"/>
                      <a:pt x="376" y="239"/>
                      <a:pt x="376" y="239"/>
                    </a:cubicBezTo>
                    <a:cubicBezTo>
                      <a:pt x="378" y="183"/>
                      <a:pt x="316" y="98"/>
                      <a:pt x="299" y="101"/>
                    </a:cubicBezTo>
                    <a:cubicBezTo>
                      <a:pt x="232" y="101"/>
                      <a:pt x="232" y="101"/>
                      <a:pt x="232" y="101"/>
                    </a:cubicBezTo>
                    <a:cubicBezTo>
                      <a:pt x="218" y="98"/>
                      <a:pt x="175" y="153"/>
                      <a:pt x="160" y="203"/>
                    </a:cubicBezTo>
                    <a:cubicBezTo>
                      <a:pt x="160" y="203"/>
                      <a:pt x="160" y="203"/>
                      <a:pt x="161" y="203"/>
                    </a:cubicBezTo>
                    <a:lnTo>
                      <a:pt x="259" y="253"/>
                    </a:lnTo>
                    <a:close/>
                    <a:moveTo>
                      <a:pt x="300" y="67"/>
                    </a:moveTo>
                    <a:cubicBezTo>
                      <a:pt x="307" y="67"/>
                      <a:pt x="314" y="74"/>
                      <a:pt x="314" y="82"/>
                    </a:cubicBezTo>
                    <a:cubicBezTo>
                      <a:pt x="314" y="84"/>
                      <a:pt x="313" y="86"/>
                      <a:pt x="312" y="87"/>
                    </a:cubicBezTo>
                    <a:cubicBezTo>
                      <a:pt x="311" y="90"/>
                      <a:pt x="310" y="92"/>
                      <a:pt x="308" y="93"/>
                    </a:cubicBezTo>
                    <a:cubicBezTo>
                      <a:pt x="305" y="95"/>
                      <a:pt x="303" y="96"/>
                      <a:pt x="300" y="96"/>
                    </a:cubicBezTo>
                    <a:cubicBezTo>
                      <a:pt x="231" y="96"/>
                      <a:pt x="231" y="96"/>
                      <a:pt x="231" y="96"/>
                    </a:cubicBezTo>
                    <a:cubicBezTo>
                      <a:pt x="223" y="96"/>
                      <a:pt x="217" y="89"/>
                      <a:pt x="217" y="82"/>
                    </a:cubicBezTo>
                    <a:cubicBezTo>
                      <a:pt x="217" y="79"/>
                      <a:pt x="217" y="77"/>
                      <a:pt x="218" y="76"/>
                    </a:cubicBezTo>
                    <a:cubicBezTo>
                      <a:pt x="219" y="73"/>
                      <a:pt x="221" y="71"/>
                      <a:pt x="223" y="70"/>
                    </a:cubicBezTo>
                    <a:cubicBezTo>
                      <a:pt x="225" y="68"/>
                      <a:pt x="228" y="67"/>
                      <a:pt x="231" y="67"/>
                    </a:cubicBezTo>
                    <a:lnTo>
                      <a:pt x="300" y="67"/>
                    </a:lnTo>
                    <a:close/>
                    <a:moveTo>
                      <a:pt x="239" y="87"/>
                    </a:moveTo>
                    <a:cubicBezTo>
                      <a:pt x="226" y="80"/>
                      <a:pt x="226" y="80"/>
                      <a:pt x="226" y="80"/>
                    </a:cubicBezTo>
                    <a:cubicBezTo>
                      <a:pt x="225" y="80"/>
                      <a:pt x="225" y="81"/>
                      <a:pt x="225" y="82"/>
                    </a:cubicBezTo>
                    <a:cubicBezTo>
                      <a:pt x="225" y="85"/>
                      <a:pt x="228" y="87"/>
                      <a:pt x="231" y="87"/>
                    </a:cubicBezTo>
                    <a:lnTo>
                      <a:pt x="239" y="87"/>
                    </a:lnTo>
                    <a:close/>
                    <a:moveTo>
                      <a:pt x="269" y="87"/>
                    </a:moveTo>
                    <a:cubicBezTo>
                      <a:pt x="250" y="76"/>
                      <a:pt x="250" y="76"/>
                      <a:pt x="250" y="76"/>
                    </a:cubicBezTo>
                    <a:cubicBezTo>
                      <a:pt x="231" y="76"/>
                      <a:pt x="231" y="76"/>
                      <a:pt x="231" y="76"/>
                    </a:cubicBezTo>
                    <a:cubicBezTo>
                      <a:pt x="231" y="76"/>
                      <a:pt x="231" y="76"/>
                      <a:pt x="231" y="76"/>
                    </a:cubicBezTo>
                    <a:cubicBezTo>
                      <a:pt x="250" y="87"/>
                      <a:pt x="250" y="87"/>
                      <a:pt x="250" y="87"/>
                    </a:cubicBezTo>
                    <a:lnTo>
                      <a:pt x="269" y="87"/>
                    </a:lnTo>
                    <a:close/>
                    <a:moveTo>
                      <a:pt x="300" y="87"/>
                    </a:moveTo>
                    <a:cubicBezTo>
                      <a:pt x="281" y="76"/>
                      <a:pt x="281" y="76"/>
                      <a:pt x="281" y="76"/>
                    </a:cubicBezTo>
                    <a:cubicBezTo>
                      <a:pt x="261" y="76"/>
                      <a:pt x="261" y="76"/>
                      <a:pt x="261" y="76"/>
                    </a:cubicBezTo>
                    <a:cubicBezTo>
                      <a:pt x="281" y="87"/>
                      <a:pt x="281" y="87"/>
                      <a:pt x="281" y="87"/>
                    </a:cubicBezTo>
                    <a:cubicBezTo>
                      <a:pt x="300" y="87"/>
                      <a:pt x="300" y="87"/>
                      <a:pt x="300" y="87"/>
                    </a:cubicBezTo>
                    <a:cubicBezTo>
                      <a:pt x="300" y="87"/>
                      <a:pt x="300" y="87"/>
                      <a:pt x="300" y="87"/>
                    </a:cubicBezTo>
                    <a:close/>
                    <a:moveTo>
                      <a:pt x="300" y="76"/>
                    </a:moveTo>
                    <a:cubicBezTo>
                      <a:pt x="292" y="76"/>
                      <a:pt x="292" y="76"/>
                      <a:pt x="292" y="76"/>
                    </a:cubicBezTo>
                    <a:cubicBezTo>
                      <a:pt x="305" y="83"/>
                      <a:pt x="305" y="83"/>
                      <a:pt x="305" y="83"/>
                    </a:cubicBezTo>
                    <a:cubicBezTo>
                      <a:pt x="305" y="83"/>
                      <a:pt x="305" y="82"/>
                      <a:pt x="305" y="82"/>
                    </a:cubicBezTo>
                    <a:cubicBezTo>
                      <a:pt x="305" y="78"/>
                      <a:pt x="303" y="76"/>
                      <a:pt x="300" y="76"/>
                    </a:cubicBezTo>
                    <a:close/>
                    <a:moveTo>
                      <a:pt x="229" y="59"/>
                    </a:moveTo>
                    <a:cubicBezTo>
                      <a:pt x="229" y="60"/>
                      <a:pt x="229" y="60"/>
                      <a:pt x="229" y="60"/>
                    </a:cubicBezTo>
                    <a:cubicBezTo>
                      <a:pt x="229" y="60"/>
                      <a:pt x="229" y="60"/>
                      <a:pt x="229" y="60"/>
                    </a:cubicBezTo>
                    <a:cubicBezTo>
                      <a:pt x="229" y="60"/>
                      <a:pt x="229" y="60"/>
                      <a:pt x="229" y="60"/>
                    </a:cubicBezTo>
                    <a:cubicBezTo>
                      <a:pt x="229" y="60"/>
                      <a:pt x="229" y="60"/>
                      <a:pt x="230" y="60"/>
                    </a:cubicBezTo>
                    <a:cubicBezTo>
                      <a:pt x="231" y="61"/>
                      <a:pt x="233" y="61"/>
                      <a:pt x="234" y="62"/>
                    </a:cubicBezTo>
                    <a:cubicBezTo>
                      <a:pt x="234" y="62"/>
                      <a:pt x="234" y="62"/>
                      <a:pt x="234" y="62"/>
                    </a:cubicBezTo>
                    <a:cubicBezTo>
                      <a:pt x="297" y="62"/>
                      <a:pt x="297" y="62"/>
                      <a:pt x="297" y="62"/>
                    </a:cubicBezTo>
                    <a:cubicBezTo>
                      <a:pt x="297" y="62"/>
                      <a:pt x="297" y="62"/>
                      <a:pt x="297" y="62"/>
                    </a:cubicBezTo>
                    <a:cubicBezTo>
                      <a:pt x="298" y="62"/>
                      <a:pt x="299" y="61"/>
                      <a:pt x="301" y="60"/>
                    </a:cubicBezTo>
                    <a:cubicBezTo>
                      <a:pt x="302" y="60"/>
                      <a:pt x="302" y="59"/>
                      <a:pt x="303" y="59"/>
                    </a:cubicBezTo>
                    <a:cubicBezTo>
                      <a:pt x="325" y="46"/>
                      <a:pt x="339" y="13"/>
                      <a:pt x="339" y="7"/>
                    </a:cubicBezTo>
                    <a:cubicBezTo>
                      <a:pt x="339" y="7"/>
                      <a:pt x="339" y="7"/>
                      <a:pt x="339" y="7"/>
                    </a:cubicBezTo>
                    <a:cubicBezTo>
                      <a:pt x="339" y="7"/>
                      <a:pt x="339" y="7"/>
                      <a:pt x="339" y="7"/>
                    </a:cubicBezTo>
                    <a:cubicBezTo>
                      <a:pt x="339" y="7"/>
                      <a:pt x="339" y="7"/>
                      <a:pt x="339" y="7"/>
                    </a:cubicBezTo>
                    <a:cubicBezTo>
                      <a:pt x="339" y="6"/>
                      <a:pt x="339" y="6"/>
                      <a:pt x="338" y="6"/>
                    </a:cubicBezTo>
                    <a:cubicBezTo>
                      <a:pt x="327" y="0"/>
                      <a:pt x="313" y="13"/>
                      <a:pt x="298" y="13"/>
                    </a:cubicBezTo>
                    <a:cubicBezTo>
                      <a:pt x="282" y="13"/>
                      <a:pt x="284" y="5"/>
                      <a:pt x="267" y="5"/>
                    </a:cubicBezTo>
                    <a:cubicBezTo>
                      <a:pt x="249" y="5"/>
                      <a:pt x="251" y="13"/>
                      <a:pt x="235" y="13"/>
                    </a:cubicBezTo>
                    <a:cubicBezTo>
                      <a:pt x="220" y="13"/>
                      <a:pt x="207" y="0"/>
                      <a:pt x="195" y="6"/>
                    </a:cubicBezTo>
                    <a:cubicBezTo>
                      <a:pt x="195" y="6"/>
                      <a:pt x="194" y="6"/>
                      <a:pt x="194" y="7"/>
                    </a:cubicBezTo>
                    <a:cubicBezTo>
                      <a:pt x="194" y="7"/>
                      <a:pt x="194" y="7"/>
                      <a:pt x="194" y="7"/>
                    </a:cubicBezTo>
                    <a:cubicBezTo>
                      <a:pt x="194" y="7"/>
                      <a:pt x="194" y="7"/>
                      <a:pt x="194" y="7"/>
                    </a:cubicBezTo>
                    <a:cubicBezTo>
                      <a:pt x="194" y="7"/>
                      <a:pt x="194" y="7"/>
                      <a:pt x="194" y="7"/>
                    </a:cubicBezTo>
                    <a:cubicBezTo>
                      <a:pt x="194" y="13"/>
                      <a:pt x="206" y="46"/>
                      <a:pt x="229" y="59"/>
                    </a:cubicBezTo>
                    <a:close/>
                    <a:moveTo>
                      <a:pt x="426" y="253"/>
                    </a:moveTo>
                    <a:cubicBezTo>
                      <a:pt x="420" y="245"/>
                      <a:pt x="411" y="241"/>
                      <a:pt x="403" y="241"/>
                    </a:cubicBezTo>
                    <a:cubicBezTo>
                      <a:pt x="397" y="241"/>
                      <a:pt x="391" y="243"/>
                      <a:pt x="385" y="247"/>
                    </a:cubicBezTo>
                    <a:cubicBezTo>
                      <a:pt x="315" y="299"/>
                      <a:pt x="315" y="299"/>
                      <a:pt x="315" y="299"/>
                    </a:cubicBezTo>
                    <a:cubicBezTo>
                      <a:pt x="318" y="309"/>
                      <a:pt x="318" y="320"/>
                      <a:pt x="313" y="330"/>
                    </a:cubicBezTo>
                    <a:cubicBezTo>
                      <a:pt x="304" y="346"/>
                      <a:pt x="287" y="355"/>
                      <a:pt x="269" y="353"/>
                    </a:cubicBezTo>
                    <a:cubicBezTo>
                      <a:pt x="264" y="352"/>
                      <a:pt x="259" y="350"/>
                      <a:pt x="255" y="348"/>
                    </a:cubicBezTo>
                    <a:cubicBezTo>
                      <a:pt x="196" y="318"/>
                      <a:pt x="196" y="318"/>
                      <a:pt x="196" y="318"/>
                    </a:cubicBezTo>
                    <a:cubicBezTo>
                      <a:pt x="194" y="317"/>
                      <a:pt x="193" y="314"/>
                      <a:pt x="194" y="312"/>
                    </a:cubicBezTo>
                    <a:cubicBezTo>
                      <a:pt x="194" y="312"/>
                      <a:pt x="194" y="312"/>
                      <a:pt x="194" y="312"/>
                    </a:cubicBezTo>
                    <a:cubicBezTo>
                      <a:pt x="195" y="309"/>
                      <a:pt x="198" y="308"/>
                      <a:pt x="201" y="310"/>
                    </a:cubicBezTo>
                    <a:cubicBezTo>
                      <a:pt x="260" y="340"/>
                      <a:pt x="260" y="340"/>
                      <a:pt x="260" y="340"/>
                    </a:cubicBezTo>
                    <a:cubicBezTo>
                      <a:pt x="265" y="342"/>
                      <a:pt x="270" y="343"/>
                      <a:pt x="275" y="343"/>
                    </a:cubicBezTo>
                    <a:cubicBezTo>
                      <a:pt x="287" y="343"/>
                      <a:pt x="298" y="337"/>
                      <a:pt x="304" y="326"/>
                    </a:cubicBezTo>
                    <a:cubicBezTo>
                      <a:pt x="307" y="319"/>
                      <a:pt x="308" y="312"/>
                      <a:pt x="307" y="305"/>
                    </a:cubicBezTo>
                    <a:cubicBezTo>
                      <a:pt x="305" y="295"/>
                      <a:pt x="299" y="287"/>
                      <a:pt x="290" y="282"/>
                    </a:cubicBezTo>
                    <a:cubicBezTo>
                      <a:pt x="155" y="214"/>
                      <a:pt x="155" y="214"/>
                      <a:pt x="155" y="214"/>
                    </a:cubicBezTo>
                    <a:cubicBezTo>
                      <a:pt x="151" y="212"/>
                      <a:pt x="146" y="211"/>
                      <a:pt x="141" y="211"/>
                    </a:cubicBezTo>
                    <a:cubicBezTo>
                      <a:pt x="137" y="211"/>
                      <a:pt x="133" y="211"/>
                      <a:pt x="130" y="213"/>
                    </a:cubicBezTo>
                    <a:cubicBezTo>
                      <a:pt x="130" y="213"/>
                      <a:pt x="130" y="213"/>
                      <a:pt x="130" y="213"/>
                    </a:cubicBezTo>
                    <a:cubicBezTo>
                      <a:pt x="92" y="227"/>
                      <a:pt x="92" y="227"/>
                      <a:pt x="92" y="227"/>
                    </a:cubicBezTo>
                    <a:cubicBezTo>
                      <a:pt x="92" y="359"/>
                      <a:pt x="92" y="359"/>
                      <a:pt x="92" y="359"/>
                    </a:cubicBezTo>
                    <a:cubicBezTo>
                      <a:pt x="94" y="358"/>
                      <a:pt x="94" y="358"/>
                      <a:pt x="94" y="358"/>
                    </a:cubicBezTo>
                    <a:cubicBezTo>
                      <a:pt x="131" y="358"/>
                      <a:pt x="131" y="358"/>
                      <a:pt x="131" y="358"/>
                    </a:cubicBezTo>
                    <a:cubicBezTo>
                      <a:pt x="268" y="393"/>
                      <a:pt x="268" y="393"/>
                      <a:pt x="268" y="393"/>
                    </a:cubicBezTo>
                    <a:cubicBezTo>
                      <a:pt x="268" y="393"/>
                      <a:pt x="268" y="393"/>
                      <a:pt x="268" y="393"/>
                    </a:cubicBezTo>
                    <a:cubicBezTo>
                      <a:pt x="270" y="393"/>
                      <a:pt x="273" y="394"/>
                      <a:pt x="275" y="394"/>
                    </a:cubicBezTo>
                    <a:cubicBezTo>
                      <a:pt x="281" y="394"/>
                      <a:pt x="287" y="392"/>
                      <a:pt x="292" y="388"/>
                    </a:cubicBezTo>
                    <a:cubicBezTo>
                      <a:pt x="419" y="295"/>
                      <a:pt x="419" y="295"/>
                      <a:pt x="419" y="295"/>
                    </a:cubicBezTo>
                    <a:cubicBezTo>
                      <a:pt x="432" y="285"/>
                      <a:pt x="436" y="266"/>
                      <a:pt x="426" y="253"/>
                    </a:cubicBezTo>
                    <a:close/>
                    <a:moveTo>
                      <a:pt x="80" y="222"/>
                    </a:moveTo>
                    <a:cubicBezTo>
                      <a:pt x="80" y="371"/>
                      <a:pt x="80" y="371"/>
                      <a:pt x="80" y="371"/>
                    </a:cubicBezTo>
                    <a:cubicBezTo>
                      <a:pt x="80" y="380"/>
                      <a:pt x="72" y="388"/>
                      <a:pt x="63" y="388"/>
                    </a:cubicBezTo>
                    <a:cubicBezTo>
                      <a:pt x="17" y="388"/>
                      <a:pt x="17" y="388"/>
                      <a:pt x="17" y="388"/>
                    </a:cubicBezTo>
                    <a:cubicBezTo>
                      <a:pt x="8" y="388"/>
                      <a:pt x="0" y="380"/>
                      <a:pt x="0" y="371"/>
                    </a:cubicBezTo>
                    <a:cubicBezTo>
                      <a:pt x="0" y="222"/>
                      <a:pt x="0" y="222"/>
                      <a:pt x="0" y="222"/>
                    </a:cubicBezTo>
                    <a:cubicBezTo>
                      <a:pt x="0" y="213"/>
                      <a:pt x="8" y="205"/>
                      <a:pt x="17" y="205"/>
                    </a:cubicBezTo>
                    <a:cubicBezTo>
                      <a:pt x="63" y="205"/>
                      <a:pt x="63" y="205"/>
                      <a:pt x="63" y="205"/>
                    </a:cubicBezTo>
                    <a:cubicBezTo>
                      <a:pt x="72" y="205"/>
                      <a:pt x="80" y="213"/>
                      <a:pt x="80" y="222"/>
                    </a:cubicBezTo>
                    <a:close/>
                    <a:moveTo>
                      <a:pt x="67" y="234"/>
                    </a:moveTo>
                    <a:cubicBezTo>
                      <a:pt x="67" y="225"/>
                      <a:pt x="60" y="217"/>
                      <a:pt x="50" y="217"/>
                    </a:cubicBezTo>
                    <a:cubicBezTo>
                      <a:pt x="41" y="217"/>
                      <a:pt x="33" y="225"/>
                      <a:pt x="33" y="234"/>
                    </a:cubicBezTo>
                    <a:cubicBezTo>
                      <a:pt x="33" y="243"/>
                      <a:pt x="41" y="251"/>
                      <a:pt x="50" y="251"/>
                    </a:cubicBezTo>
                    <a:cubicBezTo>
                      <a:pt x="60" y="251"/>
                      <a:pt x="67" y="243"/>
                      <a:pt x="67" y="2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椭圆 34"/>
              <p:cNvSpPr/>
              <p:nvPr/>
            </p:nvSpPr>
            <p:spPr>
              <a:xfrm>
                <a:off x="2011815" y="5616929"/>
                <a:ext cx="1021488" cy="10214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9" name="组合 48"/>
          <p:cNvGrpSpPr/>
          <p:nvPr/>
        </p:nvGrpSpPr>
        <p:grpSpPr>
          <a:xfrm>
            <a:off x="2418513" y="2501268"/>
            <a:ext cx="1082028" cy="1469700"/>
            <a:chOff x="2483971" y="1622906"/>
            <a:chExt cx="1741408" cy="2365324"/>
          </a:xfrm>
        </p:grpSpPr>
        <p:sp>
          <p:nvSpPr>
            <p:cNvPr id="5" name="矩形 4"/>
            <p:cNvSpPr/>
            <p:nvPr/>
          </p:nvSpPr>
          <p:spPr>
            <a:xfrm>
              <a:off x="2483971" y="2799430"/>
              <a:ext cx="1741408" cy="1188800"/>
            </a:xfrm>
            <a:prstGeom prst="rect">
              <a:avLst/>
            </a:prstGeom>
          </p:spPr>
          <p:txBody>
            <a:bodyPr wrap="square">
              <a:spAutoFit/>
            </a:bodyPr>
            <a:lstStyle/>
            <a:p>
              <a:pPr algn="ctr"/>
              <a:r>
                <a:rPr lang="en-US" altLang="zh-CN" sz="1400" dirty="0" smtClean="0">
                  <a:solidFill>
                    <a:schemeClr val="bg1"/>
                  </a:solidFill>
                </a:rPr>
                <a:t>Tellers</a:t>
              </a:r>
            </a:p>
            <a:p>
              <a:pPr algn="ctr"/>
              <a:r>
                <a:rPr lang="en-US" altLang="zh-CN" sz="1400" b="1" dirty="0" smtClean="0">
                  <a:solidFill>
                    <a:srgbClr val="FFC000"/>
                  </a:solidFill>
                </a:rPr>
                <a:t>20,335</a:t>
              </a:r>
              <a:endParaRPr lang="en-US" altLang="zh-CN" sz="1400" b="1" dirty="0">
                <a:solidFill>
                  <a:srgbClr val="FFC000"/>
                </a:solidFill>
              </a:endParaRPr>
            </a:p>
            <a:p>
              <a:pPr algn="ctr"/>
              <a:endParaRPr lang="zh-CN" altLang="en-US" sz="1400" dirty="0">
                <a:solidFill>
                  <a:schemeClr val="bg1"/>
                </a:solidFill>
              </a:endParaRPr>
            </a:p>
          </p:txBody>
        </p:sp>
        <p:grpSp>
          <p:nvGrpSpPr>
            <p:cNvPr id="44" name="组合 43"/>
            <p:cNvGrpSpPr/>
            <p:nvPr/>
          </p:nvGrpSpPr>
          <p:grpSpPr>
            <a:xfrm>
              <a:off x="2843931" y="1622906"/>
              <a:ext cx="1021488" cy="1021488"/>
              <a:chOff x="2468957" y="2091247"/>
              <a:chExt cx="1021488" cy="1021488"/>
            </a:xfrm>
          </p:grpSpPr>
          <p:sp>
            <p:nvSpPr>
              <p:cNvPr id="23" name="Freeform 94"/>
              <p:cNvSpPr>
                <a:spLocks noEditPoints="1"/>
              </p:cNvSpPr>
              <p:nvPr/>
            </p:nvSpPr>
            <p:spPr bwMode="auto">
              <a:xfrm>
                <a:off x="2594486" y="2386873"/>
                <a:ext cx="770430" cy="430237"/>
              </a:xfrm>
              <a:custGeom>
                <a:avLst/>
                <a:gdLst/>
                <a:ahLst/>
                <a:cxnLst>
                  <a:cxn ang="0">
                    <a:pos x="457" y="481"/>
                  </a:cxn>
                  <a:cxn ang="0">
                    <a:pos x="582" y="456"/>
                  </a:cxn>
                  <a:cxn ang="0">
                    <a:pos x="416" y="339"/>
                  </a:cxn>
                  <a:cxn ang="0">
                    <a:pos x="479" y="590"/>
                  </a:cxn>
                  <a:cxn ang="0">
                    <a:pos x="427" y="425"/>
                  </a:cxn>
                  <a:cxn ang="0">
                    <a:pos x="227" y="417"/>
                  </a:cxn>
                  <a:cxn ang="0">
                    <a:pos x="123" y="577"/>
                  </a:cxn>
                  <a:cxn ang="0">
                    <a:pos x="183" y="554"/>
                  </a:cxn>
                  <a:cxn ang="0">
                    <a:pos x="187" y="525"/>
                  </a:cxn>
                  <a:cxn ang="0">
                    <a:pos x="302" y="751"/>
                  </a:cxn>
                  <a:cxn ang="0">
                    <a:pos x="420" y="629"/>
                  </a:cxn>
                  <a:cxn ang="0">
                    <a:pos x="520" y="592"/>
                  </a:cxn>
                  <a:cxn ang="0">
                    <a:pos x="0" y="692"/>
                  </a:cxn>
                  <a:cxn ang="0">
                    <a:pos x="2068" y="692"/>
                  </a:cxn>
                  <a:cxn ang="0">
                    <a:pos x="571" y="652"/>
                  </a:cxn>
                  <a:cxn ang="0">
                    <a:pos x="716" y="40"/>
                  </a:cxn>
                  <a:cxn ang="0">
                    <a:pos x="1642" y="692"/>
                  </a:cxn>
                  <a:cxn ang="0">
                    <a:pos x="2200" y="0"/>
                  </a:cxn>
                  <a:cxn ang="0">
                    <a:pos x="420" y="133"/>
                  </a:cxn>
                  <a:cxn ang="0">
                    <a:pos x="370" y="177"/>
                  </a:cxn>
                  <a:cxn ang="0">
                    <a:pos x="452" y="253"/>
                  </a:cxn>
                  <a:cxn ang="0">
                    <a:pos x="520" y="283"/>
                  </a:cxn>
                  <a:cxn ang="0">
                    <a:pos x="338" y="105"/>
                  </a:cxn>
                  <a:cxn ang="0">
                    <a:pos x="1957" y="481"/>
                  </a:cxn>
                  <a:cxn ang="0">
                    <a:pos x="2082" y="456"/>
                  </a:cxn>
                  <a:cxn ang="0">
                    <a:pos x="1916" y="339"/>
                  </a:cxn>
                  <a:cxn ang="0">
                    <a:pos x="1979" y="590"/>
                  </a:cxn>
                  <a:cxn ang="0">
                    <a:pos x="1927" y="425"/>
                  </a:cxn>
                  <a:cxn ang="0">
                    <a:pos x="1727" y="417"/>
                  </a:cxn>
                  <a:cxn ang="0">
                    <a:pos x="1623" y="577"/>
                  </a:cxn>
                  <a:cxn ang="0">
                    <a:pos x="1670" y="630"/>
                  </a:cxn>
                  <a:cxn ang="0">
                    <a:pos x="1681" y="546"/>
                  </a:cxn>
                  <a:cxn ang="0">
                    <a:pos x="1753" y="1162"/>
                  </a:cxn>
                  <a:cxn ang="0">
                    <a:pos x="1870" y="1162"/>
                  </a:cxn>
                  <a:cxn ang="0">
                    <a:pos x="2027" y="656"/>
                  </a:cxn>
                  <a:cxn ang="0">
                    <a:pos x="1996" y="209"/>
                  </a:cxn>
                  <a:cxn ang="0">
                    <a:pos x="1993" y="215"/>
                  </a:cxn>
                  <a:cxn ang="0">
                    <a:pos x="1952" y="259"/>
                  </a:cxn>
                  <a:cxn ang="0">
                    <a:pos x="1838" y="110"/>
                  </a:cxn>
                  <a:cxn ang="0">
                    <a:pos x="1844" y="104"/>
                  </a:cxn>
                  <a:cxn ang="0">
                    <a:pos x="1193" y="443"/>
                  </a:cxn>
                  <a:cxn ang="0">
                    <a:pos x="1244" y="538"/>
                  </a:cxn>
                  <a:cxn ang="0">
                    <a:pos x="1128" y="408"/>
                  </a:cxn>
                  <a:cxn ang="0">
                    <a:pos x="1251" y="593"/>
                  </a:cxn>
                  <a:cxn ang="0">
                    <a:pos x="1186" y="446"/>
                  </a:cxn>
                  <a:cxn ang="0">
                    <a:pos x="978" y="416"/>
                  </a:cxn>
                  <a:cxn ang="0">
                    <a:pos x="861" y="546"/>
                  </a:cxn>
                  <a:cxn ang="0">
                    <a:pos x="940" y="570"/>
                  </a:cxn>
                  <a:cxn ang="0">
                    <a:pos x="925" y="546"/>
                  </a:cxn>
                  <a:cxn ang="0">
                    <a:pos x="1046" y="1112"/>
                  </a:cxn>
                  <a:cxn ang="0">
                    <a:pos x="1164" y="1112"/>
                  </a:cxn>
                  <a:cxn ang="0">
                    <a:pos x="1300" y="621"/>
                  </a:cxn>
                  <a:cxn ang="0">
                    <a:pos x="1164" y="133"/>
                  </a:cxn>
                  <a:cxn ang="0">
                    <a:pos x="1114" y="177"/>
                  </a:cxn>
                  <a:cxn ang="0">
                    <a:pos x="1196" y="253"/>
                  </a:cxn>
                  <a:cxn ang="0">
                    <a:pos x="1264" y="283"/>
                  </a:cxn>
                  <a:cxn ang="0">
                    <a:pos x="1082" y="105"/>
                  </a:cxn>
                </a:cxnLst>
                <a:rect l="0" t="0" r="r" b="b"/>
                <a:pathLst>
                  <a:path w="2200" h="1162">
                    <a:moveTo>
                      <a:pt x="500" y="374"/>
                    </a:moveTo>
                    <a:cubicBezTo>
                      <a:pt x="469" y="374"/>
                      <a:pt x="442" y="391"/>
                      <a:pt x="428" y="416"/>
                    </a:cubicBezTo>
                    <a:cubicBezTo>
                      <a:pt x="429" y="417"/>
                      <a:pt x="431" y="418"/>
                      <a:pt x="432" y="419"/>
                    </a:cubicBezTo>
                    <a:cubicBezTo>
                      <a:pt x="439" y="425"/>
                      <a:pt x="445" y="433"/>
                      <a:pt x="449" y="443"/>
                    </a:cubicBezTo>
                    <a:cubicBezTo>
                      <a:pt x="455" y="457"/>
                      <a:pt x="456" y="469"/>
                      <a:pt x="457" y="481"/>
                    </a:cubicBezTo>
                    <a:cubicBezTo>
                      <a:pt x="457" y="482"/>
                      <a:pt x="457" y="482"/>
                      <a:pt x="457" y="482"/>
                    </a:cubicBezTo>
                    <a:cubicBezTo>
                      <a:pt x="457" y="489"/>
                      <a:pt x="457" y="496"/>
                      <a:pt x="457" y="503"/>
                    </a:cubicBezTo>
                    <a:cubicBezTo>
                      <a:pt x="457" y="511"/>
                      <a:pt x="458" y="519"/>
                      <a:pt x="458" y="527"/>
                    </a:cubicBezTo>
                    <a:cubicBezTo>
                      <a:pt x="470" y="534"/>
                      <a:pt x="484" y="538"/>
                      <a:pt x="500" y="538"/>
                    </a:cubicBezTo>
                    <a:cubicBezTo>
                      <a:pt x="545" y="538"/>
                      <a:pt x="582" y="501"/>
                      <a:pt x="582" y="456"/>
                    </a:cubicBezTo>
                    <a:cubicBezTo>
                      <a:pt x="582" y="411"/>
                      <a:pt x="545" y="374"/>
                      <a:pt x="500" y="374"/>
                    </a:cubicBezTo>
                    <a:close/>
                    <a:moveTo>
                      <a:pt x="236" y="339"/>
                    </a:moveTo>
                    <a:cubicBezTo>
                      <a:pt x="236" y="367"/>
                      <a:pt x="248" y="391"/>
                      <a:pt x="268" y="408"/>
                    </a:cubicBezTo>
                    <a:cubicBezTo>
                      <a:pt x="384" y="408"/>
                      <a:pt x="384" y="408"/>
                      <a:pt x="384" y="408"/>
                    </a:cubicBezTo>
                    <a:cubicBezTo>
                      <a:pt x="403" y="391"/>
                      <a:pt x="416" y="367"/>
                      <a:pt x="416" y="339"/>
                    </a:cubicBezTo>
                    <a:cubicBezTo>
                      <a:pt x="416" y="289"/>
                      <a:pt x="375" y="249"/>
                      <a:pt x="326" y="249"/>
                    </a:cubicBezTo>
                    <a:cubicBezTo>
                      <a:pt x="276" y="249"/>
                      <a:pt x="236" y="289"/>
                      <a:pt x="236" y="339"/>
                    </a:cubicBezTo>
                    <a:close/>
                    <a:moveTo>
                      <a:pt x="520" y="592"/>
                    </a:moveTo>
                    <a:cubicBezTo>
                      <a:pt x="520" y="592"/>
                      <a:pt x="514" y="593"/>
                      <a:pt x="507" y="593"/>
                    </a:cubicBezTo>
                    <a:cubicBezTo>
                      <a:pt x="498" y="593"/>
                      <a:pt x="487" y="592"/>
                      <a:pt x="479" y="590"/>
                    </a:cubicBezTo>
                    <a:cubicBezTo>
                      <a:pt x="470" y="588"/>
                      <a:pt x="465" y="584"/>
                      <a:pt x="465" y="584"/>
                    </a:cubicBezTo>
                    <a:cubicBezTo>
                      <a:pt x="459" y="577"/>
                      <a:pt x="455" y="566"/>
                      <a:pt x="453" y="552"/>
                    </a:cubicBezTo>
                    <a:cubicBezTo>
                      <a:pt x="449" y="531"/>
                      <a:pt x="450" y="506"/>
                      <a:pt x="449" y="482"/>
                    </a:cubicBezTo>
                    <a:cubicBezTo>
                      <a:pt x="448" y="470"/>
                      <a:pt x="447" y="459"/>
                      <a:pt x="442" y="446"/>
                    </a:cubicBezTo>
                    <a:cubicBezTo>
                      <a:pt x="439" y="439"/>
                      <a:pt x="435" y="431"/>
                      <a:pt x="427" y="425"/>
                    </a:cubicBezTo>
                    <a:cubicBezTo>
                      <a:pt x="419" y="419"/>
                      <a:pt x="408" y="416"/>
                      <a:pt x="399" y="416"/>
                    </a:cubicBezTo>
                    <a:cubicBezTo>
                      <a:pt x="397" y="416"/>
                      <a:pt x="396" y="416"/>
                      <a:pt x="394" y="416"/>
                    </a:cubicBezTo>
                    <a:cubicBezTo>
                      <a:pt x="393" y="416"/>
                      <a:pt x="391" y="416"/>
                      <a:pt x="389" y="416"/>
                    </a:cubicBezTo>
                    <a:cubicBezTo>
                      <a:pt x="234" y="416"/>
                      <a:pt x="234" y="416"/>
                      <a:pt x="234" y="416"/>
                    </a:cubicBezTo>
                    <a:cubicBezTo>
                      <a:pt x="232" y="416"/>
                      <a:pt x="230" y="416"/>
                      <a:pt x="227" y="417"/>
                    </a:cubicBezTo>
                    <a:cubicBezTo>
                      <a:pt x="215" y="418"/>
                      <a:pt x="205" y="423"/>
                      <a:pt x="195" y="429"/>
                    </a:cubicBezTo>
                    <a:cubicBezTo>
                      <a:pt x="177" y="439"/>
                      <a:pt x="159" y="455"/>
                      <a:pt x="144" y="474"/>
                    </a:cubicBezTo>
                    <a:cubicBezTo>
                      <a:pt x="129" y="494"/>
                      <a:pt x="117" y="518"/>
                      <a:pt x="117" y="546"/>
                    </a:cubicBezTo>
                    <a:cubicBezTo>
                      <a:pt x="117" y="546"/>
                      <a:pt x="117" y="546"/>
                      <a:pt x="117" y="546"/>
                    </a:cubicBezTo>
                    <a:cubicBezTo>
                      <a:pt x="117" y="556"/>
                      <a:pt x="119" y="567"/>
                      <a:pt x="123" y="577"/>
                    </a:cubicBezTo>
                    <a:cubicBezTo>
                      <a:pt x="123" y="577"/>
                      <a:pt x="123" y="577"/>
                      <a:pt x="123" y="578"/>
                    </a:cubicBezTo>
                    <a:cubicBezTo>
                      <a:pt x="131" y="598"/>
                      <a:pt x="147" y="616"/>
                      <a:pt x="170" y="630"/>
                    </a:cubicBezTo>
                    <a:cubicBezTo>
                      <a:pt x="178" y="634"/>
                      <a:pt x="186" y="639"/>
                      <a:pt x="196" y="643"/>
                    </a:cubicBezTo>
                    <a:cubicBezTo>
                      <a:pt x="196" y="570"/>
                      <a:pt x="196" y="570"/>
                      <a:pt x="196" y="570"/>
                    </a:cubicBezTo>
                    <a:cubicBezTo>
                      <a:pt x="188" y="564"/>
                      <a:pt x="184" y="559"/>
                      <a:pt x="183" y="554"/>
                    </a:cubicBezTo>
                    <a:cubicBezTo>
                      <a:pt x="183" y="554"/>
                      <a:pt x="183" y="554"/>
                      <a:pt x="183" y="554"/>
                    </a:cubicBezTo>
                    <a:cubicBezTo>
                      <a:pt x="183" y="554"/>
                      <a:pt x="183" y="554"/>
                      <a:pt x="183" y="554"/>
                    </a:cubicBezTo>
                    <a:cubicBezTo>
                      <a:pt x="182" y="552"/>
                      <a:pt x="181" y="549"/>
                      <a:pt x="181" y="546"/>
                    </a:cubicBezTo>
                    <a:cubicBezTo>
                      <a:pt x="181" y="546"/>
                      <a:pt x="181" y="546"/>
                      <a:pt x="181" y="546"/>
                    </a:cubicBezTo>
                    <a:cubicBezTo>
                      <a:pt x="181" y="540"/>
                      <a:pt x="183" y="533"/>
                      <a:pt x="187" y="525"/>
                    </a:cubicBezTo>
                    <a:cubicBezTo>
                      <a:pt x="191" y="518"/>
                      <a:pt x="197" y="510"/>
                      <a:pt x="204" y="503"/>
                    </a:cubicBezTo>
                    <a:cubicBezTo>
                      <a:pt x="204" y="1112"/>
                      <a:pt x="204" y="1112"/>
                      <a:pt x="204" y="1112"/>
                    </a:cubicBezTo>
                    <a:cubicBezTo>
                      <a:pt x="204" y="1140"/>
                      <a:pt x="226" y="1162"/>
                      <a:pt x="253" y="1162"/>
                    </a:cubicBezTo>
                    <a:cubicBezTo>
                      <a:pt x="280" y="1162"/>
                      <a:pt x="302" y="1140"/>
                      <a:pt x="302" y="1112"/>
                    </a:cubicBezTo>
                    <a:cubicBezTo>
                      <a:pt x="302" y="751"/>
                      <a:pt x="302" y="751"/>
                      <a:pt x="302" y="751"/>
                    </a:cubicBezTo>
                    <a:cubicBezTo>
                      <a:pt x="321" y="751"/>
                      <a:pt x="321" y="751"/>
                      <a:pt x="321" y="751"/>
                    </a:cubicBezTo>
                    <a:cubicBezTo>
                      <a:pt x="321" y="1112"/>
                      <a:pt x="321" y="1112"/>
                      <a:pt x="321" y="1112"/>
                    </a:cubicBezTo>
                    <a:cubicBezTo>
                      <a:pt x="321" y="1140"/>
                      <a:pt x="343" y="1162"/>
                      <a:pt x="370" y="1162"/>
                    </a:cubicBezTo>
                    <a:cubicBezTo>
                      <a:pt x="398" y="1162"/>
                      <a:pt x="420" y="1140"/>
                      <a:pt x="420" y="1112"/>
                    </a:cubicBezTo>
                    <a:cubicBezTo>
                      <a:pt x="420" y="629"/>
                      <a:pt x="420" y="629"/>
                      <a:pt x="420" y="629"/>
                    </a:cubicBezTo>
                    <a:cubicBezTo>
                      <a:pt x="433" y="643"/>
                      <a:pt x="450" y="649"/>
                      <a:pt x="464" y="652"/>
                    </a:cubicBezTo>
                    <a:cubicBezTo>
                      <a:pt x="480" y="656"/>
                      <a:pt x="495" y="657"/>
                      <a:pt x="507" y="657"/>
                    </a:cubicBezTo>
                    <a:cubicBezTo>
                      <a:pt x="518" y="657"/>
                      <a:pt x="527" y="656"/>
                      <a:pt x="527" y="656"/>
                    </a:cubicBezTo>
                    <a:cubicBezTo>
                      <a:pt x="545" y="654"/>
                      <a:pt x="558" y="638"/>
                      <a:pt x="556" y="621"/>
                    </a:cubicBezTo>
                    <a:cubicBezTo>
                      <a:pt x="554" y="603"/>
                      <a:pt x="538" y="590"/>
                      <a:pt x="520" y="592"/>
                    </a:cubicBezTo>
                    <a:close/>
                    <a:moveTo>
                      <a:pt x="0" y="692"/>
                    </a:moveTo>
                    <a:cubicBezTo>
                      <a:pt x="117" y="692"/>
                      <a:pt x="117" y="692"/>
                      <a:pt x="117" y="692"/>
                    </a:cubicBezTo>
                    <a:cubicBezTo>
                      <a:pt x="117" y="652"/>
                      <a:pt x="117" y="652"/>
                      <a:pt x="117" y="652"/>
                    </a:cubicBezTo>
                    <a:cubicBezTo>
                      <a:pt x="0" y="652"/>
                      <a:pt x="0" y="652"/>
                      <a:pt x="0" y="652"/>
                    </a:cubicBezTo>
                    <a:lnTo>
                      <a:pt x="0" y="692"/>
                    </a:lnTo>
                    <a:close/>
                    <a:moveTo>
                      <a:pt x="2068" y="692"/>
                    </a:moveTo>
                    <a:cubicBezTo>
                      <a:pt x="2200" y="692"/>
                      <a:pt x="2200" y="692"/>
                      <a:pt x="2200" y="692"/>
                    </a:cubicBezTo>
                    <a:cubicBezTo>
                      <a:pt x="2200" y="652"/>
                      <a:pt x="2200" y="652"/>
                      <a:pt x="2200" y="652"/>
                    </a:cubicBezTo>
                    <a:cubicBezTo>
                      <a:pt x="2068" y="652"/>
                      <a:pt x="2068" y="652"/>
                      <a:pt x="2068" y="652"/>
                    </a:cubicBezTo>
                    <a:lnTo>
                      <a:pt x="2068" y="692"/>
                    </a:lnTo>
                    <a:close/>
                    <a:moveTo>
                      <a:pt x="0" y="0"/>
                    </a:moveTo>
                    <a:cubicBezTo>
                      <a:pt x="0" y="40"/>
                      <a:pt x="0" y="40"/>
                      <a:pt x="0" y="40"/>
                    </a:cubicBezTo>
                    <a:cubicBezTo>
                      <a:pt x="692" y="40"/>
                      <a:pt x="692" y="40"/>
                      <a:pt x="692" y="40"/>
                    </a:cubicBezTo>
                    <a:cubicBezTo>
                      <a:pt x="692" y="652"/>
                      <a:pt x="692" y="652"/>
                      <a:pt x="692" y="652"/>
                    </a:cubicBezTo>
                    <a:cubicBezTo>
                      <a:pt x="571" y="652"/>
                      <a:pt x="571" y="652"/>
                      <a:pt x="571" y="652"/>
                    </a:cubicBezTo>
                    <a:cubicBezTo>
                      <a:pt x="571" y="692"/>
                      <a:pt x="571" y="692"/>
                      <a:pt x="571" y="692"/>
                    </a:cubicBezTo>
                    <a:cubicBezTo>
                      <a:pt x="869" y="692"/>
                      <a:pt x="869" y="692"/>
                      <a:pt x="869" y="692"/>
                    </a:cubicBezTo>
                    <a:cubicBezTo>
                      <a:pt x="869" y="652"/>
                      <a:pt x="869" y="652"/>
                      <a:pt x="869" y="652"/>
                    </a:cubicBezTo>
                    <a:cubicBezTo>
                      <a:pt x="716" y="652"/>
                      <a:pt x="716" y="652"/>
                      <a:pt x="716" y="652"/>
                    </a:cubicBezTo>
                    <a:cubicBezTo>
                      <a:pt x="716" y="40"/>
                      <a:pt x="716" y="40"/>
                      <a:pt x="716" y="40"/>
                    </a:cubicBezTo>
                    <a:cubicBezTo>
                      <a:pt x="1484" y="40"/>
                      <a:pt x="1484" y="40"/>
                      <a:pt x="1484" y="40"/>
                    </a:cubicBezTo>
                    <a:cubicBezTo>
                      <a:pt x="1484" y="652"/>
                      <a:pt x="1484" y="652"/>
                      <a:pt x="1484" y="652"/>
                    </a:cubicBezTo>
                    <a:cubicBezTo>
                      <a:pt x="1357" y="652"/>
                      <a:pt x="1357" y="652"/>
                      <a:pt x="1357" y="652"/>
                    </a:cubicBezTo>
                    <a:cubicBezTo>
                      <a:pt x="1357" y="692"/>
                      <a:pt x="1357" y="692"/>
                      <a:pt x="1357" y="692"/>
                    </a:cubicBezTo>
                    <a:cubicBezTo>
                      <a:pt x="1642" y="692"/>
                      <a:pt x="1642" y="692"/>
                      <a:pt x="1642" y="692"/>
                    </a:cubicBezTo>
                    <a:cubicBezTo>
                      <a:pt x="1642" y="652"/>
                      <a:pt x="1642" y="652"/>
                      <a:pt x="1642" y="652"/>
                    </a:cubicBezTo>
                    <a:cubicBezTo>
                      <a:pt x="1508" y="652"/>
                      <a:pt x="1508" y="652"/>
                      <a:pt x="1508" y="652"/>
                    </a:cubicBezTo>
                    <a:cubicBezTo>
                      <a:pt x="1508" y="40"/>
                      <a:pt x="1508" y="40"/>
                      <a:pt x="1508" y="40"/>
                    </a:cubicBezTo>
                    <a:cubicBezTo>
                      <a:pt x="2200" y="40"/>
                      <a:pt x="2200" y="40"/>
                      <a:pt x="2200" y="40"/>
                    </a:cubicBezTo>
                    <a:cubicBezTo>
                      <a:pt x="2200" y="0"/>
                      <a:pt x="2200" y="0"/>
                      <a:pt x="2200" y="0"/>
                    </a:cubicBezTo>
                    <a:lnTo>
                      <a:pt x="0" y="0"/>
                    </a:lnTo>
                    <a:close/>
                    <a:moveTo>
                      <a:pt x="493" y="215"/>
                    </a:moveTo>
                    <a:cubicBezTo>
                      <a:pt x="494" y="215"/>
                      <a:pt x="495" y="215"/>
                      <a:pt x="496" y="214"/>
                    </a:cubicBezTo>
                    <a:cubicBezTo>
                      <a:pt x="498" y="213"/>
                      <a:pt x="498" y="210"/>
                      <a:pt x="496" y="209"/>
                    </a:cubicBezTo>
                    <a:cubicBezTo>
                      <a:pt x="420" y="133"/>
                      <a:pt x="420" y="133"/>
                      <a:pt x="420" y="133"/>
                    </a:cubicBezTo>
                    <a:cubicBezTo>
                      <a:pt x="419" y="131"/>
                      <a:pt x="416" y="131"/>
                      <a:pt x="414" y="133"/>
                    </a:cubicBezTo>
                    <a:cubicBezTo>
                      <a:pt x="413" y="134"/>
                      <a:pt x="413" y="137"/>
                      <a:pt x="414" y="138"/>
                    </a:cubicBezTo>
                    <a:cubicBezTo>
                      <a:pt x="490" y="214"/>
                      <a:pt x="490" y="214"/>
                      <a:pt x="490" y="214"/>
                    </a:cubicBezTo>
                    <a:cubicBezTo>
                      <a:pt x="491" y="215"/>
                      <a:pt x="492" y="215"/>
                      <a:pt x="493" y="215"/>
                    </a:cubicBezTo>
                    <a:close/>
                    <a:moveTo>
                      <a:pt x="370" y="177"/>
                    </a:moveTo>
                    <a:cubicBezTo>
                      <a:pt x="368" y="179"/>
                      <a:pt x="368" y="181"/>
                      <a:pt x="370" y="183"/>
                    </a:cubicBezTo>
                    <a:cubicBezTo>
                      <a:pt x="446" y="259"/>
                      <a:pt x="446" y="259"/>
                      <a:pt x="446" y="259"/>
                    </a:cubicBezTo>
                    <a:cubicBezTo>
                      <a:pt x="447" y="260"/>
                      <a:pt x="448" y="260"/>
                      <a:pt x="449" y="260"/>
                    </a:cubicBezTo>
                    <a:cubicBezTo>
                      <a:pt x="450" y="260"/>
                      <a:pt x="451" y="260"/>
                      <a:pt x="452" y="259"/>
                    </a:cubicBezTo>
                    <a:cubicBezTo>
                      <a:pt x="453" y="257"/>
                      <a:pt x="453" y="255"/>
                      <a:pt x="452" y="253"/>
                    </a:cubicBezTo>
                    <a:cubicBezTo>
                      <a:pt x="376" y="177"/>
                      <a:pt x="376" y="177"/>
                      <a:pt x="376" y="177"/>
                    </a:cubicBezTo>
                    <a:cubicBezTo>
                      <a:pt x="374" y="176"/>
                      <a:pt x="372" y="176"/>
                      <a:pt x="370" y="177"/>
                    </a:cubicBezTo>
                    <a:close/>
                    <a:moveTo>
                      <a:pt x="338" y="105"/>
                    </a:moveTo>
                    <a:cubicBezTo>
                      <a:pt x="337" y="106"/>
                      <a:pt x="337" y="109"/>
                      <a:pt x="338" y="110"/>
                    </a:cubicBezTo>
                    <a:cubicBezTo>
                      <a:pt x="520" y="283"/>
                      <a:pt x="520" y="283"/>
                      <a:pt x="520" y="283"/>
                    </a:cubicBezTo>
                    <a:cubicBezTo>
                      <a:pt x="521" y="284"/>
                      <a:pt x="522" y="284"/>
                      <a:pt x="523" y="284"/>
                    </a:cubicBezTo>
                    <a:cubicBezTo>
                      <a:pt x="524" y="284"/>
                      <a:pt x="525" y="284"/>
                      <a:pt x="526" y="283"/>
                    </a:cubicBezTo>
                    <a:cubicBezTo>
                      <a:pt x="527" y="281"/>
                      <a:pt x="527" y="279"/>
                      <a:pt x="526" y="277"/>
                    </a:cubicBezTo>
                    <a:cubicBezTo>
                      <a:pt x="344" y="104"/>
                      <a:pt x="344" y="104"/>
                      <a:pt x="344" y="104"/>
                    </a:cubicBezTo>
                    <a:cubicBezTo>
                      <a:pt x="342" y="103"/>
                      <a:pt x="340" y="103"/>
                      <a:pt x="338" y="105"/>
                    </a:cubicBezTo>
                    <a:close/>
                    <a:moveTo>
                      <a:pt x="2000" y="374"/>
                    </a:moveTo>
                    <a:cubicBezTo>
                      <a:pt x="1969" y="374"/>
                      <a:pt x="1942" y="391"/>
                      <a:pt x="1928" y="416"/>
                    </a:cubicBezTo>
                    <a:cubicBezTo>
                      <a:pt x="1929" y="417"/>
                      <a:pt x="1931" y="418"/>
                      <a:pt x="1932" y="419"/>
                    </a:cubicBezTo>
                    <a:cubicBezTo>
                      <a:pt x="1939" y="425"/>
                      <a:pt x="1945" y="433"/>
                      <a:pt x="1949" y="443"/>
                    </a:cubicBezTo>
                    <a:cubicBezTo>
                      <a:pt x="1955" y="457"/>
                      <a:pt x="1956" y="469"/>
                      <a:pt x="1957" y="481"/>
                    </a:cubicBezTo>
                    <a:cubicBezTo>
                      <a:pt x="1957" y="482"/>
                      <a:pt x="1957" y="482"/>
                      <a:pt x="1957" y="482"/>
                    </a:cubicBezTo>
                    <a:cubicBezTo>
                      <a:pt x="1957" y="489"/>
                      <a:pt x="1957" y="496"/>
                      <a:pt x="1957" y="503"/>
                    </a:cubicBezTo>
                    <a:cubicBezTo>
                      <a:pt x="1957" y="511"/>
                      <a:pt x="1958" y="519"/>
                      <a:pt x="1958" y="527"/>
                    </a:cubicBezTo>
                    <a:cubicBezTo>
                      <a:pt x="1970" y="534"/>
                      <a:pt x="1984" y="538"/>
                      <a:pt x="2000" y="538"/>
                    </a:cubicBezTo>
                    <a:cubicBezTo>
                      <a:pt x="2045" y="538"/>
                      <a:pt x="2082" y="501"/>
                      <a:pt x="2082" y="456"/>
                    </a:cubicBezTo>
                    <a:cubicBezTo>
                      <a:pt x="2082" y="411"/>
                      <a:pt x="2045" y="374"/>
                      <a:pt x="2000" y="374"/>
                    </a:cubicBezTo>
                    <a:close/>
                    <a:moveTo>
                      <a:pt x="1736" y="339"/>
                    </a:moveTo>
                    <a:cubicBezTo>
                      <a:pt x="1736" y="367"/>
                      <a:pt x="1748" y="391"/>
                      <a:pt x="1768" y="408"/>
                    </a:cubicBezTo>
                    <a:cubicBezTo>
                      <a:pt x="1884" y="408"/>
                      <a:pt x="1884" y="408"/>
                      <a:pt x="1884" y="408"/>
                    </a:cubicBezTo>
                    <a:cubicBezTo>
                      <a:pt x="1903" y="391"/>
                      <a:pt x="1916" y="367"/>
                      <a:pt x="1916" y="339"/>
                    </a:cubicBezTo>
                    <a:cubicBezTo>
                      <a:pt x="1916" y="289"/>
                      <a:pt x="1875" y="249"/>
                      <a:pt x="1826" y="249"/>
                    </a:cubicBezTo>
                    <a:cubicBezTo>
                      <a:pt x="1776" y="249"/>
                      <a:pt x="1736" y="289"/>
                      <a:pt x="1736" y="339"/>
                    </a:cubicBezTo>
                    <a:close/>
                    <a:moveTo>
                      <a:pt x="2021" y="592"/>
                    </a:moveTo>
                    <a:cubicBezTo>
                      <a:pt x="2020" y="592"/>
                      <a:pt x="2014" y="593"/>
                      <a:pt x="2007" y="593"/>
                    </a:cubicBezTo>
                    <a:cubicBezTo>
                      <a:pt x="1998" y="593"/>
                      <a:pt x="1987" y="592"/>
                      <a:pt x="1979" y="590"/>
                    </a:cubicBezTo>
                    <a:cubicBezTo>
                      <a:pt x="1970" y="588"/>
                      <a:pt x="1965" y="584"/>
                      <a:pt x="1965" y="584"/>
                    </a:cubicBezTo>
                    <a:cubicBezTo>
                      <a:pt x="1959" y="577"/>
                      <a:pt x="1955" y="566"/>
                      <a:pt x="1953" y="552"/>
                    </a:cubicBezTo>
                    <a:cubicBezTo>
                      <a:pt x="1949" y="531"/>
                      <a:pt x="1950" y="506"/>
                      <a:pt x="1949" y="482"/>
                    </a:cubicBezTo>
                    <a:cubicBezTo>
                      <a:pt x="1948" y="470"/>
                      <a:pt x="1947" y="459"/>
                      <a:pt x="1942" y="446"/>
                    </a:cubicBezTo>
                    <a:cubicBezTo>
                      <a:pt x="1939" y="439"/>
                      <a:pt x="1935" y="431"/>
                      <a:pt x="1927" y="425"/>
                    </a:cubicBezTo>
                    <a:cubicBezTo>
                      <a:pt x="1919" y="419"/>
                      <a:pt x="1908" y="416"/>
                      <a:pt x="1899" y="416"/>
                    </a:cubicBezTo>
                    <a:cubicBezTo>
                      <a:pt x="1897" y="416"/>
                      <a:pt x="1896" y="416"/>
                      <a:pt x="1894" y="416"/>
                    </a:cubicBezTo>
                    <a:cubicBezTo>
                      <a:pt x="1893" y="416"/>
                      <a:pt x="1891" y="416"/>
                      <a:pt x="1889" y="416"/>
                    </a:cubicBezTo>
                    <a:cubicBezTo>
                      <a:pt x="1734" y="416"/>
                      <a:pt x="1734" y="416"/>
                      <a:pt x="1734" y="416"/>
                    </a:cubicBezTo>
                    <a:cubicBezTo>
                      <a:pt x="1732" y="416"/>
                      <a:pt x="1730" y="416"/>
                      <a:pt x="1727" y="417"/>
                    </a:cubicBezTo>
                    <a:cubicBezTo>
                      <a:pt x="1715" y="418"/>
                      <a:pt x="1705" y="423"/>
                      <a:pt x="1695" y="429"/>
                    </a:cubicBezTo>
                    <a:cubicBezTo>
                      <a:pt x="1677" y="439"/>
                      <a:pt x="1659" y="455"/>
                      <a:pt x="1644" y="474"/>
                    </a:cubicBezTo>
                    <a:cubicBezTo>
                      <a:pt x="1629" y="494"/>
                      <a:pt x="1617" y="518"/>
                      <a:pt x="1617" y="546"/>
                    </a:cubicBezTo>
                    <a:cubicBezTo>
                      <a:pt x="1617" y="546"/>
                      <a:pt x="1617" y="546"/>
                      <a:pt x="1617" y="546"/>
                    </a:cubicBezTo>
                    <a:cubicBezTo>
                      <a:pt x="1617" y="556"/>
                      <a:pt x="1619" y="567"/>
                      <a:pt x="1623" y="577"/>
                    </a:cubicBezTo>
                    <a:cubicBezTo>
                      <a:pt x="1623" y="577"/>
                      <a:pt x="1623" y="577"/>
                      <a:pt x="1623" y="578"/>
                    </a:cubicBezTo>
                    <a:cubicBezTo>
                      <a:pt x="1623" y="578"/>
                      <a:pt x="1623" y="578"/>
                      <a:pt x="1623" y="578"/>
                    </a:cubicBezTo>
                    <a:cubicBezTo>
                      <a:pt x="1623" y="578"/>
                      <a:pt x="1623" y="578"/>
                      <a:pt x="1623" y="578"/>
                    </a:cubicBezTo>
                    <a:cubicBezTo>
                      <a:pt x="1623" y="578"/>
                      <a:pt x="1623" y="578"/>
                      <a:pt x="1623" y="578"/>
                    </a:cubicBezTo>
                    <a:cubicBezTo>
                      <a:pt x="1631" y="598"/>
                      <a:pt x="1648" y="616"/>
                      <a:pt x="1670" y="630"/>
                    </a:cubicBezTo>
                    <a:cubicBezTo>
                      <a:pt x="1678" y="634"/>
                      <a:pt x="1686" y="639"/>
                      <a:pt x="1696" y="643"/>
                    </a:cubicBezTo>
                    <a:cubicBezTo>
                      <a:pt x="1696" y="570"/>
                      <a:pt x="1696" y="570"/>
                      <a:pt x="1696" y="570"/>
                    </a:cubicBezTo>
                    <a:cubicBezTo>
                      <a:pt x="1688" y="564"/>
                      <a:pt x="1684" y="559"/>
                      <a:pt x="1683" y="554"/>
                    </a:cubicBezTo>
                    <a:cubicBezTo>
                      <a:pt x="1683" y="554"/>
                      <a:pt x="1683" y="554"/>
                      <a:pt x="1683" y="554"/>
                    </a:cubicBezTo>
                    <a:cubicBezTo>
                      <a:pt x="1682" y="552"/>
                      <a:pt x="1681" y="549"/>
                      <a:pt x="1681" y="546"/>
                    </a:cubicBezTo>
                    <a:cubicBezTo>
                      <a:pt x="1681" y="546"/>
                      <a:pt x="1681" y="546"/>
                      <a:pt x="1681" y="546"/>
                    </a:cubicBezTo>
                    <a:cubicBezTo>
                      <a:pt x="1681" y="540"/>
                      <a:pt x="1683" y="533"/>
                      <a:pt x="1687" y="525"/>
                    </a:cubicBezTo>
                    <a:cubicBezTo>
                      <a:pt x="1691" y="518"/>
                      <a:pt x="1697" y="510"/>
                      <a:pt x="1704" y="503"/>
                    </a:cubicBezTo>
                    <a:cubicBezTo>
                      <a:pt x="1704" y="1112"/>
                      <a:pt x="1704" y="1112"/>
                      <a:pt x="1704" y="1112"/>
                    </a:cubicBezTo>
                    <a:cubicBezTo>
                      <a:pt x="1704" y="1140"/>
                      <a:pt x="1726" y="1162"/>
                      <a:pt x="1753" y="1162"/>
                    </a:cubicBezTo>
                    <a:cubicBezTo>
                      <a:pt x="1780" y="1162"/>
                      <a:pt x="1802" y="1140"/>
                      <a:pt x="1802" y="1112"/>
                    </a:cubicBezTo>
                    <a:cubicBezTo>
                      <a:pt x="1802" y="751"/>
                      <a:pt x="1802" y="751"/>
                      <a:pt x="1802" y="751"/>
                    </a:cubicBezTo>
                    <a:cubicBezTo>
                      <a:pt x="1821" y="751"/>
                      <a:pt x="1821" y="751"/>
                      <a:pt x="1821" y="751"/>
                    </a:cubicBezTo>
                    <a:cubicBezTo>
                      <a:pt x="1821" y="1112"/>
                      <a:pt x="1821" y="1112"/>
                      <a:pt x="1821" y="1112"/>
                    </a:cubicBezTo>
                    <a:cubicBezTo>
                      <a:pt x="1821" y="1140"/>
                      <a:pt x="1843" y="1162"/>
                      <a:pt x="1870" y="1162"/>
                    </a:cubicBezTo>
                    <a:cubicBezTo>
                      <a:pt x="1898" y="1162"/>
                      <a:pt x="1920" y="1140"/>
                      <a:pt x="1920" y="1112"/>
                    </a:cubicBezTo>
                    <a:cubicBezTo>
                      <a:pt x="1920" y="629"/>
                      <a:pt x="1920" y="629"/>
                      <a:pt x="1920" y="629"/>
                    </a:cubicBezTo>
                    <a:cubicBezTo>
                      <a:pt x="1933" y="643"/>
                      <a:pt x="1950" y="649"/>
                      <a:pt x="1964" y="652"/>
                    </a:cubicBezTo>
                    <a:cubicBezTo>
                      <a:pt x="1980" y="656"/>
                      <a:pt x="1995" y="657"/>
                      <a:pt x="2007" y="657"/>
                    </a:cubicBezTo>
                    <a:cubicBezTo>
                      <a:pt x="2018" y="657"/>
                      <a:pt x="2027" y="656"/>
                      <a:pt x="2027" y="656"/>
                    </a:cubicBezTo>
                    <a:cubicBezTo>
                      <a:pt x="2045" y="654"/>
                      <a:pt x="2058" y="638"/>
                      <a:pt x="2056" y="621"/>
                    </a:cubicBezTo>
                    <a:cubicBezTo>
                      <a:pt x="2054" y="603"/>
                      <a:pt x="2038" y="590"/>
                      <a:pt x="2021" y="592"/>
                    </a:cubicBezTo>
                    <a:close/>
                    <a:moveTo>
                      <a:pt x="1993" y="215"/>
                    </a:moveTo>
                    <a:cubicBezTo>
                      <a:pt x="1994" y="215"/>
                      <a:pt x="1995" y="215"/>
                      <a:pt x="1996" y="214"/>
                    </a:cubicBezTo>
                    <a:cubicBezTo>
                      <a:pt x="1998" y="213"/>
                      <a:pt x="1998" y="210"/>
                      <a:pt x="1996" y="209"/>
                    </a:cubicBezTo>
                    <a:cubicBezTo>
                      <a:pt x="1920" y="133"/>
                      <a:pt x="1920" y="133"/>
                      <a:pt x="1920" y="133"/>
                    </a:cubicBezTo>
                    <a:cubicBezTo>
                      <a:pt x="1919" y="131"/>
                      <a:pt x="1916" y="131"/>
                      <a:pt x="1914" y="133"/>
                    </a:cubicBezTo>
                    <a:cubicBezTo>
                      <a:pt x="1913" y="134"/>
                      <a:pt x="1913" y="137"/>
                      <a:pt x="1914" y="138"/>
                    </a:cubicBezTo>
                    <a:cubicBezTo>
                      <a:pt x="1990" y="214"/>
                      <a:pt x="1990" y="214"/>
                      <a:pt x="1990" y="214"/>
                    </a:cubicBezTo>
                    <a:cubicBezTo>
                      <a:pt x="1991" y="215"/>
                      <a:pt x="1992" y="215"/>
                      <a:pt x="1993" y="215"/>
                    </a:cubicBezTo>
                    <a:close/>
                    <a:moveTo>
                      <a:pt x="1870" y="177"/>
                    </a:moveTo>
                    <a:cubicBezTo>
                      <a:pt x="1868" y="179"/>
                      <a:pt x="1868" y="181"/>
                      <a:pt x="1870" y="183"/>
                    </a:cubicBezTo>
                    <a:cubicBezTo>
                      <a:pt x="1946" y="259"/>
                      <a:pt x="1946" y="259"/>
                      <a:pt x="1946" y="259"/>
                    </a:cubicBezTo>
                    <a:cubicBezTo>
                      <a:pt x="1947" y="260"/>
                      <a:pt x="1948" y="260"/>
                      <a:pt x="1949" y="260"/>
                    </a:cubicBezTo>
                    <a:cubicBezTo>
                      <a:pt x="1950" y="260"/>
                      <a:pt x="1951" y="260"/>
                      <a:pt x="1952" y="259"/>
                    </a:cubicBezTo>
                    <a:cubicBezTo>
                      <a:pt x="1953" y="257"/>
                      <a:pt x="1953" y="255"/>
                      <a:pt x="1952" y="253"/>
                    </a:cubicBezTo>
                    <a:cubicBezTo>
                      <a:pt x="1876" y="177"/>
                      <a:pt x="1876" y="177"/>
                      <a:pt x="1876" y="177"/>
                    </a:cubicBezTo>
                    <a:cubicBezTo>
                      <a:pt x="1874" y="176"/>
                      <a:pt x="1872" y="176"/>
                      <a:pt x="1870" y="177"/>
                    </a:cubicBezTo>
                    <a:close/>
                    <a:moveTo>
                      <a:pt x="1838" y="105"/>
                    </a:moveTo>
                    <a:cubicBezTo>
                      <a:pt x="1837" y="106"/>
                      <a:pt x="1837" y="109"/>
                      <a:pt x="1838" y="110"/>
                    </a:cubicBezTo>
                    <a:cubicBezTo>
                      <a:pt x="2020" y="283"/>
                      <a:pt x="2020" y="283"/>
                      <a:pt x="2020" y="283"/>
                    </a:cubicBezTo>
                    <a:cubicBezTo>
                      <a:pt x="2021" y="284"/>
                      <a:pt x="2022" y="284"/>
                      <a:pt x="2023" y="284"/>
                    </a:cubicBezTo>
                    <a:cubicBezTo>
                      <a:pt x="2024" y="284"/>
                      <a:pt x="2025" y="284"/>
                      <a:pt x="2026" y="283"/>
                    </a:cubicBezTo>
                    <a:cubicBezTo>
                      <a:pt x="2027" y="281"/>
                      <a:pt x="2027" y="279"/>
                      <a:pt x="2026" y="277"/>
                    </a:cubicBezTo>
                    <a:cubicBezTo>
                      <a:pt x="1844" y="104"/>
                      <a:pt x="1844" y="104"/>
                      <a:pt x="1844" y="104"/>
                    </a:cubicBezTo>
                    <a:cubicBezTo>
                      <a:pt x="1842" y="103"/>
                      <a:pt x="1840" y="103"/>
                      <a:pt x="1838" y="105"/>
                    </a:cubicBezTo>
                    <a:close/>
                    <a:moveTo>
                      <a:pt x="1244" y="374"/>
                    </a:moveTo>
                    <a:cubicBezTo>
                      <a:pt x="1213" y="374"/>
                      <a:pt x="1186" y="391"/>
                      <a:pt x="1172" y="416"/>
                    </a:cubicBezTo>
                    <a:cubicBezTo>
                      <a:pt x="1173" y="417"/>
                      <a:pt x="1175" y="418"/>
                      <a:pt x="1176" y="419"/>
                    </a:cubicBezTo>
                    <a:cubicBezTo>
                      <a:pt x="1183" y="425"/>
                      <a:pt x="1189" y="433"/>
                      <a:pt x="1193" y="443"/>
                    </a:cubicBezTo>
                    <a:cubicBezTo>
                      <a:pt x="1199" y="457"/>
                      <a:pt x="1200" y="469"/>
                      <a:pt x="1201" y="481"/>
                    </a:cubicBezTo>
                    <a:cubicBezTo>
                      <a:pt x="1201" y="482"/>
                      <a:pt x="1201" y="482"/>
                      <a:pt x="1201" y="482"/>
                    </a:cubicBezTo>
                    <a:cubicBezTo>
                      <a:pt x="1201" y="489"/>
                      <a:pt x="1201" y="496"/>
                      <a:pt x="1201" y="503"/>
                    </a:cubicBezTo>
                    <a:cubicBezTo>
                      <a:pt x="1201" y="511"/>
                      <a:pt x="1202" y="519"/>
                      <a:pt x="1202" y="527"/>
                    </a:cubicBezTo>
                    <a:cubicBezTo>
                      <a:pt x="1214" y="534"/>
                      <a:pt x="1228" y="538"/>
                      <a:pt x="1244" y="538"/>
                    </a:cubicBezTo>
                    <a:cubicBezTo>
                      <a:pt x="1289" y="538"/>
                      <a:pt x="1326" y="501"/>
                      <a:pt x="1326" y="456"/>
                    </a:cubicBezTo>
                    <a:cubicBezTo>
                      <a:pt x="1326" y="411"/>
                      <a:pt x="1289" y="374"/>
                      <a:pt x="1244" y="374"/>
                    </a:cubicBezTo>
                    <a:close/>
                    <a:moveTo>
                      <a:pt x="980" y="339"/>
                    </a:moveTo>
                    <a:cubicBezTo>
                      <a:pt x="980" y="367"/>
                      <a:pt x="992" y="391"/>
                      <a:pt x="1012" y="408"/>
                    </a:cubicBezTo>
                    <a:cubicBezTo>
                      <a:pt x="1128" y="408"/>
                      <a:pt x="1128" y="408"/>
                      <a:pt x="1128" y="408"/>
                    </a:cubicBezTo>
                    <a:cubicBezTo>
                      <a:pt x="1147" y="391"/>
                      <a:pt x="1160" y="367"/>
                      <a:pt x="1160" y="339"/>
                    </a:cubicBezTo>
                    <a:cubicBezTo>
                      <a:pt x="1160" y="289"/>
                      <a:pt x="1119" y="249"/>
                      <a:pt x="1070" y="249"/>
                    </a:cubicBezTo>
                    <a:cubicBezTo>
                      <a:pt x="1020" y="249"/>
                      <a:pt x="980" y="289"/>
                      <a:pt x="980" y="339"/>
                    </a:cubicBezTo>
                    <a:close/>
                    <a:moveTo>
                      <a:pt x="1265" y="592"/>
                    </a:moveTo>
                    <a:cubicBezTo>
                      <a:pt x="1264" y="592"/>
                      <a:pt x="1258" y="593"/>
                      <a:pt x="1251" y="593"/>
                    </a:cubicBezTo>
                    <a:cubicBezTo>
                      <a:pt x="1242" y="593"/>
                      <a:pt x="1231" y="592"/>
                      <a:pt x="1223" y="590"/>
                    </a:cubicBezTo>
                    <a:cubicBezTo>
                      <a:pt x="1214" y="588"/>
                      <a:pt x="1209" y="584"/>
                      <a:pt x="1209" y="584"/>
                    </a:cubicBezTo>
                    <a:cubicBezTo>
                      <a:pt x="1203" y="577"/>
                      <a:pt x="1199" y="566"/>
                      <a:pt x="1197" y="552"/>
                    </a:cubicBezTo>
                    <a:cubicBezTo>
                      <a:pt x="1193" y="531"/>
                      <a:pt x="1194" y="506"/>
                      <a:pt x="1193" y="482"/>
                    </a:cubicBezTo>
                    <a:cubicBezTo>
                      <a:pt x="1192" y="470"/>
                      <a:pt x="1191" y="459"/>
                      <a:pt x="1186" y="446"/>
                    </a:cubicBezTo>
                    <a:cubicBezTo>
                      <a:pt x="1183" y="439"/>
                      <a:pt x="1179" y="431"/>
                      <a:pt x="1171" y="425"/>
                    </a:cubicBezTo>
                    <a:cubicBezTo>
                      <a:pt x="1163" y="419"/>
                      <a:pt x="1152" y="416"/>
                      <a:pt x="1143" y="416"/>
                    </a:cubicBezTo>
                    <a:cubicBezTo>
                      <a:pt x="1141" y="416"/>
                      <a:pt x="1140" y="416"/>
                      <a:pt x="1138" y="416"/>
                    </a:cubicBezTo>
                    <a:cubicBezTo>
                      <a:pt x="1137" y="416"/>
                      <a:pt x="1135" y="416"/>
                      <a:pt x="1133" y="416"/>
                    </a:cubicBezTo>
                    <a:cubicBezTo>
                      <a:pt x="978" y="416"/>
                      <a:pt x="978" y="416"/>
                      <a:pt x="978" y="416"/>
                    </a:cubicBezTo>
                    <a:cubicBezTo>
                      <a:pt x="976" y="416"/>
                      <a:pt x="974" y="416"/>
                      <a:pt x="971" y="417"/>
                    </a:cubicBezTo>
                    <a:cubicBezTo>
                      <a:pt x="959" y="418"/>
                      <a:pt x="949" y="423"/>
                      <a:pt x="939" y="429"/>
                    </a:cubicBezTo>
                    <a:cubicBezTo>
                      <a:pt x="921" y="439"/>
                      <a:pt x="903" y="455"/>
                      <a:pt x="888" y="474"/>
                    </a:cubicBezTo>
                    <a:cubicBezTo>
                      <a:pt x="873" y="494"/>
                      <a:pt x="861" y="518"/>
                      <a:pt x="861" y="546"/>
                    </a:cubicBezTo>
                    <a:cubicBezTo>
                      <a:pt x="861" y="546"/>
                      <a:pt x="861" y="546"/>
                      <a:pt x="861" y="546"/>
                    </a:cubicBezTo>
                    <a:cubicBezTo>
                      <a:pt x="861" y="556"/>
                      <a:pt x="863" y="567"/>
                      <a:pt x="867" y="578"/>
                    </a:cubicBezTo>
                    <a:cubicBezTo>
                      <a:pt x="867" y="578"/>
                      <a:pt x="867" y="578"/>
                      <a:pt x="867" y="578"/>
                    </a:cubicBezTo>
                    <a:cubicBezTo>
                      <a:pt x="875" y="598"/>
                      <a:pt x="891" y="616"/>
                      <a:pt x="914" y="630"/>
                    </a:cubicBezTo>
                    <a:cubicBezTo>
                      <a:pt x="922" y="634"/>
                      <a:pt x="930" y="639"/>
                      <a:pt x="940" y="643"/>
                    </a:cubicBezTo>
                    <a:cubicBezTo>
                      <a:pt x="940" y="570"/>
                      <a:pt x="940" y="570"/>
                      <a:pt x="940" y="570"/>
                    </a:cubicBezTo>
                    <a:cubicBezTo>
                      <a:pt x="932" y="564"/>
                      <a:pt x="928" y="559"/>
                      <a:pt x="927" y="554"/>
                    </a:cubicBezTo>
                    <a:cubicBezTo>
                      <a:pt x="927" y="554"/>
                      <a:pt x="927" y="554"/>
                      <a:pt x="927" y="554"/>
                    </a:cubicBezTo>
                    <a:cubicBezTo>
                      <a:pt x="927" y="554"/>
                      <a:pt x="927" y="554"/>
                      <a:pt x="927" y="554"/>
                    </a:cubicBezTo>
                    <a:cubicBezTo>
                      <a:pt x="926" y="552"/>
                      <a:pt x="925" y="549"/>
                      <a:pt x="925" y="546"/>
                    </a:cubicBezTo>
                    <a:cubicBezTo>
                      <a:pt x="925" y="546"/>
                      <a:pt x="925" y="546"/>
                      <a:pt x="925" y="546"/>
                    </a:cubicBezTo>
                    <a:cubicBezTo>
                      <a:pt x="925" y="540"/>
                      <a:pt x="927" y="533"/>
                      <a:pt x="931" y="525"/>
                    </a:cubicBezTo>
                    <a:cubicBezTo>
                      <a:pt x="935" y="518"/>
                      <a:pt x="941" y="510"/>
                      <a:pt x="948" y="503"/>
                    </a:cubicBezTo>
                    <a:cubicBezTo>
                      <a:pt x="948" y="1112"/>
                      <a:pt x="948" y="1112"/>
                      <a:pt x="948" y="1112"/>
                    </a:cubicBezTo>
                    <a:cubicBezTo>
                      <a:pt x="948" y="1140"/>
                      <a:pt x="970" y="1162"/>
                      <a:pt x="997" y="1162"/>
                    </a:cubicBezTo>
                    <a:cubicBezTo>
                      <a:pt x="1024" y="1162"/>
                      <a:pt x="1046" y="1140"/>
                      <a:pt x="1046" y="1112"/>
                    </a:cubicBezTo>
                    <a:cubicBezTo>
                      <a:pt x="1046" y="751"/>
                      <a:pt x="1046" y="751"/>
                      <a:pt x="1046" y="751"/>
                    </a:cubicBezTo>
                    <a:cubicBezTo>
                      <a:pt x="1065" y="751"/>
                      <a:pt x="1065" y="751"/>
                      <a:pt x="1065" y="751"/>
                    </a:cubicBezTo>
                    <a:cubicBezTo>
                      <a:pt x="1065" y="1112"/>
                      <a:pt x="1065" y="1112"/>
                      <a:pt x="1065" y="1112"/>
                    </a:cubicBezTo>
                    <a:cubicBezTo>
                      <a:pt x="1065" y="1140"/>
                      <a:pt x="1087" y="1162"/>
                      <a:pt x="1114" y="1162"/>
                    </a:cubicBezTo>
                    <a:cubicBezTo>
                      <a:pt x="1142" y="1162"/>
                      <a:pt x="1164" y="1140"/>
                      <a:pt x="1164" y="1112"/>
                    </a:cubicBezTo>
                    <a:cubicBezTo>
                      <a:pt x="1164" y="629"/>
                      <a:pt x="1164" y="629"/>
                      <a:pt x="1164" y="629"/>
                    </a:cubicBezTo>
                    <a:cubicBezTo>
                      <a:pt x="1177" y="643"/>
                      <a:pt x="1194" y="649"/>
                      <a:pt x="1208" y="652"/>
                    </a:cubicBezTo>
                    <a:cubicBezTo>
                      <a:pt x="1224" y="656"/>
                      <a:pt x="1239" y="657"/>
                      <a:pt x="1251" y="657"/>
                    </a:cubicBezTo>
                    <a:cubicBezTo>
                      <a:pt x="1262" y="657"/>
                      <a:pt x="1271" y="656"/>
                      <a:pt x="1271" y="656"/>
                    </a:cubicBezTo>
                    <a:cubicBezTo>
                      <a:pt x="1289" y="654"/>
                      <a:pt x="1302" y="638"/>
                      <a:pt x="1300" y="621"/>
                    </a:cubicBezTo>
                    <a:cubicBezTo>
                      <a:pt x="1298" y="603"/>
                      <a:pt x="1282" y="590"/>
                      <a:pt x="1265" y="592"/>
                    </a:cubicBezTo>
                    <a:close/>
                    <a:moveTo>
                      <a:pt x="1237" y="215"/>
                    </a:moveTo>
                    <a:cubicBezTo>
                      <a:pt x="1238" y="215"/>
                      <a:pt x="1239" y="215"/>
                      <a:pt x="1240" y="214"/>
                    </a:cubicBezTo>
                    <a:cubicBezTo>
                      <a:pt x="1242" y="213"/>
                      <a:pt x="1242" y="210"/>
                      <a:pt x="1240" y="209"/>
                    </a:cubicBezTo>
                    <a:cubicBezTo>
                      <a:pt x="1164" y="133"/>
                      <a:pt x="1164" y="133"/>
                      <a:pt x="1164" y="133"/>
                    </a:cubicBezTo>
                    <a:cubicBezTo>
                      <a:pt x="1163" y="131"/>
                      <a:pt x="1160" y="131"/>
                      <a:pt x="1158" y="133"/>
                    </a:cubicBezTo>
                    <a:cubicBezTo>
                      <a:pt x="1157" y="134"/>
                      <a:pt x="1157" y="137"/>
                      <a:pt x="1158" y="138"/>
                    </a:cubicBezTo>
                    <a:cubicBezTo>
                      <a:pt x="1234" y="214"/>
                      <a:pt x="1234" y="214"/>
                      <a:pt x="1234" y="214"/>
                    </a:cubicBezTo>
                    <a:cubicBezTo>
                      <a:pt x="1235" y="215"/>
                      <a:pt x="1236" y="215"/>
                      <a:pt x="1237" y="215"/>
                    </a:cubicBezTo>
                    <a:close/>
                    <a:moveTo>
                      <a:pt x="1114" y="177"/>
                    </a:moveTo>
                    <a:cubicBezTo>
                      <a:pt x="1112" y="179"/>
                      <a:pt x="1112" y="181"/>
                      <a:pt x="1114" y="183"/>
                    </a:cubicBezTo>
                    <a:cubicBezTo>
                      <a:pt x="1190" y="259"/>
                      <a:pt x="1190" y="259"/>
                      <a:pt x="1190" y="259"/>
                    </a:cubicBezTo>
                    <a:cubicBezTo>
                      <a:pt x="1191" y="260"/>
                      <a:pt x="1192" y="260"/>
                      <a:pt x="1193" y="260"/>
                    </a:cubicBezTo>
                    <a:cubicBezTo>
                      <a:pt x="1194" y="260"/>
                      <a:pt x="1195" y="260"/>
                      <a:pt x="1196" y="259"/>
                    </a:cubicBezTo>
                    <a:cubicBezTo>
                      <a:pt x="1197" y="257"/>
                      <a:pt x="1197" y="255"/>
                      <a:pt x="1196" y="253"/>
                    </a:cubicBezTo>
                    <a:cubicBezTo>
                      <a:pt x="1120" y="177"/>
                      <a:pt x="1120" y="177"/>
                      <a:pt x="1120" y="177"/>
                    </a:cubicBezTo>
                    <a:cubicBezTo>
                      <a:pt x="1118" y="176"/>
                      <a:pt x="1116" y="176"/>
                      <a:pt x="1114" y="177"/>
                    </a:cubicBezTo>
                    <a:close/>
                    <a:moveTo>
                      <a:pt x="1082" y="105"/>
                    </a:moveTo>
                    <a:cubicBezTo>
                      <a:pt x="1081" y="106"/>
                      <a:pt x="1081" y="109"/>
                      <a:pt x="1082" y="110"/>
                    </a:cubicBezTo>
                    <a:cubicBezTo>
                      <a:pt x="1264" y="283"/>
                      <a:pt x="1264" y="283"/>
                      <a:pt x="1264" y="283"/>
                    </a:cubicBezTo>
                    <a:cubicBezTo>
                      <a:pt x="1265" y="284"/>
                      <a:pt x="1266" y="284"/>
                      <a:pt x="1267" y="284"/>
                    </a:cubicBezTo>
                    <a:cubicBezTo>
                      <a:pt x="1268" y="284"/>
                      <a:pt x="1269" y="284"/>
                      <a:pt x="1270" y="283"/>
                    </a:cubicBezTo>
                    <a:cubicBezTo>
                      <a:pt x="1271" y="281"/>
                      <a:pt x="1271" y="279"/>
                      <a:pt x="1270" y="277"/>
                    </a:cubicBezTo>
                    <a:cubicBezTo>
                      <a:pt x="1088" y="104"/>
                      <a:pt x="1088" y="104"/>
                      <a:pt x="1088" y="104"/>
                    </a:cubicBezTo>
                    <a:cubicBezTo>
                      <a:pt x="1086" y="103"/>
                      <a:pt x="1084" y="103"/>
                      <a:pt x="1082" y="1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椭圆 35"/>
              <p:cNvSpPr/>
              <p:nvPr/>
            </p:nvSpPr>
            <p:spPr>
              <a:xfrm>
                <a:off x="2468957" y="2091247"/>
                <a:ext cx="1021488" cy="10214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1" name="组合 50"/>
          <p:cNvGrpSpPr/>
          <p:nvPr/>
        </p:nvGrpSpPr>
        <p:grpSpPr>
          <a:xfrm>
            <a:off x="2398902" y="3933850"/>
            <a:ext cx="1106397" cy="1253400"/>
            <a:chOff x="3437141" y="3475903"/>
            <a:chExt cx="1780628" cy="2017214"/>
          </a:xfrm>
        </p:grpSpPr>
        <p:sp>
          <p:nvSpPr>
            <p:cNvPr id="4" name="矩形 3"/>
            <p:cNvSpPr/>
            <p:nvPr/>
          </p:nvSpPr>
          <p:spPr>
            <a:xfrm>
              <a:off x="3437141" y="4651050"/>
              <a:ext cx="1780628" cy="842067"/>
            </a:xfrm>
            <a:prstGeom prst="rect">
              <a:avLst/>
            </a:prstGeom>
          </p:spPr>
          <p:txBody>
            <a:bodyPr wrap="square">
              <a:spAutoFit/>
            </a:bodyPr>
            <a:lstStyle/>
            <a:p>
              <a:pPr algn="ctr"/>
              <a:r>
                <a:rPr lang="en-US" altLang="zh-CN" sz="1400" dirty="0" smtClean="0">
                  <a:solidFill>
                    <a:schemeClr val="bg1"/>
                  </a:solidFill>
                </a:rPr>
                <a:t>Accounts&gt;</a:t>
              </a:r>
              <a:r>
                <a:rPr lang="en-US" altLang="zh-CN" sz="1400" b="1" dirty="0" smtClean="0">
                  <a:solidFill>
                    <a:srgbClr val="FFC000"/>
                  </a:solidFill>
                </a:rPr>
                <a:t>61 million</a:t>
              </a:r>
              <a:endParaRPr lang="en-US" altLang="zh-CN" sz="1400" b="1" dirty="0">
                <a:solidFill>
                  <a:srgbClr val="FFC000"/>
                </a:solidFill>
              </a:endParaRPr>
            </a:p>
          </p:txBody>
        </p:sp>
        <p:grpSp>
          <p:nvGrpSpPr>
            <p:cNvPr id="46" name="组合 45"/>
            <p:cNvGrpSpPr/>
            <p:nvPr/>
          </p:nvGrpSpPr>
          <p:grpSpPr>
            <a:xfrm>
              <a:off x="3816711" y="3475903"/>
              <a:ext cx="1021488" cy="1021488"/>
              <a:chOff x="3379062" y="4043577"/>
              <a:chExt cx="1021488" cy="1021488"/>
            </a:xfrm>
          </p:grpSpPr>
          <p:sp>
            <p:nvSpPr>
              <p:cNvPr id="26" name="Freeform 10"/>
              <p:cNvSpPr>
                <a:spLocks noEditPoints="1"/>
              </p:cNvSpPr>
              <p:nvPr/>
            </p:nvSpPr>
            <p:spPr bwMode="auto">
              <a:xfrm>
                <a:off x="3628891" y="4308977"/>
                <a:ext cx="521830" cy="490688"/>
              </a:xfrm>
              <a:custGeom>
                <a:avLst/>
                <a:gdLst/>
                <a:ahLst/>
                <a:cxnLst>
                  <a:cxn ang="0">
                    <a:pos x="395" y="123"/>
                  </a:cxn>
                  <a:cxn ang="0">
                    <a:pos x="321" y="123"/>
                  </a:cxn>
                  <a:cxn ang="0">
                    <a:pos x="320" y="149"/>
                  </a:cxn>
                  <a:cxn ang="0">
                    <a:pos x="319" y="269"/>
                  </a:cxn>
                  <a:cxn ang="0">
                    <a:pos x="353" y="355"/>
                  </a:cxn>
                  <a:cxn ang="0">
                    <a:pos x="362" y="355"/>
                  </a:cxn>
                  <a:cxn ang="0">
                    <a:pos x="396" y="261"/>
                  </a:cxn>
                  <a:cxn ang="0">
                    <a:pos x="396" y="194"/>
                  </a:cxn>
                  <a:cxn ang="0">
                    <a:pos x="399" y="173"/>
                  </a:cxn>
                  <a:cxn ang="0">
                    <a:pos x="417" y="263"/>
                  </a:cxn>
                  <a:cxn ang="0">
                    <a:pos x="431" y="161"/>
                  </a:cxn>
                  <a:cxn ang="0">
                    <a:pos x="369" y="139"/>
                  </a:cxn>
                  <a:cxn ang="0">
                    <a:pos x="358" y="157"/>
                  </a:cxn>
                  <a:cxn ang="0">
                    <a:pos x="346" y="139"/>
                  </a:cxn>
                  <a:cxn ang="0">
                    <a:pos x="358" y="229"/>
                  </a:cxn>
                  <a:cxn ang="0">
                    <a:pos x="344" y="206"/>
                  </a:cxn>
                  <a:cxn ang="0">
                    <a:pos x="359" y="165"/>
                  </a:cxn>
                  <a:cxn ang="0">
                    <a:pos x="321" y="79"/>
                  </a:cxn>
                  <a:cxn ang="0">
                    <a:pos x="358" y="116"/>
                  </a:cxn>
                  <a:cxn ang="0">
                    <a:pos x="110" y="149"/>
                  </a:cxn>
                  <a:cxn ang="0">
                    <a:pos x="110" y="123"/>
                  </a:cxn>
                  <a:cxn ang="0">
                    <a:pos x="36" y="123"/>
                  </a:cxn>
                  <a:cxn ang="0">
                    <a:pos x="0" y="161"/>
                  </a:cxn>
                  <a:cxn ang="0">
                    <a:pos x="14" y="263"/>
                  </a:cxn>
                  <a:cxn ang="0">
                    <a:pos x="31" y="173"/>
                  </a:cxn>
                  <a:cxn ang="0">
                    <a:pos x="34" y="194"/>
                  </a:cxn>
                  <a:cxn ang="0">
                    <a:pos x="34" y="261"/>
                  </a:cxn>
                  <a:cxn ang="0">
                    <a:pos x="68" y="355"/>
                  </a:cxn>
                  <a:cxn ang="0">
                    <a:pos x="78" y="355"/>
                  </a:cxn>
                  <a:cxn ang="0">
                    <a:pos x="112" y="269"/>
                  </a:cxn>
                  <a:cxn ang="0">
                    <a:pos x="62" y="139"/>
                  </a:cxn>
                  <a:cxn ang="0">
                    <a:pos x="76" y="155"/>
                  </a:cxn>
                  <a:cxn ang="0">
                    <a:pos x="60" y="143"/>
                  </a:cxn>
                  <a:cxn ang="0">
                    <a:pos x="76" y="227"/>
                  </a:cxn>
                  <a:cxn ang="0">
                    <a:pos x="60" y="215"/>
                  </a:cxn>
                  <a:cxn ang="0">
                    <a:pos x="73" y="163"/>
                  </a:cxn>
                  <a:cxn ang="0">
                    <a:pos x="85" y="215"/>
                  </a:cxn>
                  <a:cxn ang="0">
                    <a:pos x="110" y="79"/>
                  </a:cxn>
                  <a:cxn ang="0">
                    <a:pos x="169" y="46"/>
                  </a:cxn>
                  <a:cxn ang="0">
                    <a:pos x="215" y="92"/>
                  </a:cxn>
                  <a:cxn ang="0">
                    <a:pos x="307" y="164"/>
                  </a:cxn>
                  <a:cxn ang="0">
                    <a:pos x="272" y="102"/>
                  </a:cxn>
                  <a:cxn ang="0">
                    <a:pos x="214" y="101"/>
                  </a:cxn>
                  <a:cxn ang="0">
                    <a:pos x="124" y="140"/>
                  </a:cxn>
                  <a:cxn ang="0">
                    <a:pos x="123" y="260"/>
                  </a:cxn>
                  <a:cxn ang="0">
                    <a:pos x="159" y="164"/>
                  </a:cxn>
                  <a:cxn ang="0">
                    <a:pos x="167" y="164"/>
                  </a:cxn>
                  <a:cxn ang="0">
                    <a:pos x="167" y="255"/>
                  </a:cxn>
                  <a:cxn ang="0">
                    <a:pos x="188" y="414"/>
                  </a:cxn>
                  <a:cxn ang="0">
                    <a:pos x="221" y="275"/>
                  </a:cxn>
                  <a:cxn ang="0">
                    <a:pos x="264" y="393"/>
                  </a:cxn>
                  <a:cxn ang="0">
                    <a:pos x="264" y="235"/>
                  </a:cxn>
                  <a:cxn ang="0">
                    <a:pos x="266" y="164"/>
                  </a:cxn>
                  <a:cxn ang="0">
                    <a:pos x="272" y="260"/>
                  </a:cxn>
                  <a:cxn ang="0">
                    <a:pos x="201" y="122"/>
                  </a:cxn>
                  <a:cxn ang="0">
                    <a:pos x="219" y="142"/>
                  </a:cxn>
                  <a:cxn ang="0">
                    <a:pos x="200" y="126"/>
                  </a:cxn>
                  <a:cxn ang="0">
                    <a:pos x="219" y="233"/>
                  </a:cxn>
                  <a:cxn ang="0">
                    <a:pos x="200" y="217"/>
                  </a:cxn>
                  <a:cxn ang="0">
                    <a:pos x="215" y="151"/>
                  </a:cxn>
                  <a:cxn ang="0">
                    <a:pos x="231" y="217"/>
                  </a:cxn>
                </a:cxnLst>
                <a:rect l="0" t="0" r="r" b="b"/>
                <a:pathLst>
                  <a:path w="431" h="414">
                    <a:moveTo>
                      <a:pt x="430" y="154"/>
                    </a:moveTo>
                    <a:cubicBezTo>
                      <a:pt x="428" y="139"/>
                      <a:pt x="417" y="127"/>
                      <a:pt x="403" y="124"/>
                    </a:cubicBezTo>
                    <a:cubicBezTo>
                      <a:pt x="400" y="123"/>
                      <a:pt x="397" y="123"/>
                      <a:pt x="395" y="123"/>
                    </a:cubicBezTo>
                    <a:cubicBezTo>
                      <a:pt x="358" y="123"/>
                      <a:pt x="358" y="123"/>
                      <a:pt x="358" y="123"/>
                    </a:cubicBezTo>
                    <a:cubicBezTo>
                      <a:pt x="357" y="123"/>
                      <a:pt x="357" y="123"/>
                      <a:pt x="357" y="123"/>
                    </a:cubicBezTo>
                    <a:cubicBezTo>
                      <a:pt x="321" y="123"/>
                      <a:pt x="321" y="123"/>
                      <a:pt x="321" y="123"/>
                    </a:cubicBezTo>
                    <a:cubicBezTo>
                      <a:pt x="319" y="123"/>
                      <a:pt x="317" y="123"/>
                      <a:pt x="315" y="124"/>
                    </a:cubicBezTo>
                    <a:cubicBezTo>
                      <a:pt x="317" y="128"/>
                      <a:pt x="318" y="133"/>
                      <a:pt x="319" y="138"/>
                    </a:cubicBezTo>
                    <a:cubicBezTo>
                      <a:pt x="320" y="141"/>
                      <a:pt x="320" y="145"/>
                      <a:pt x="320" y="149"/>
                    </a:cubicBezTo>
                    <a:cubicBezTo>
                      <a:pt x="320" y="164"/>
                      <a:pt x="320" y="164"/>
                      <a:pt x="320" y="164"/>
                    </a:cubicBezTo>
                    <a:cubicBezTo>
                      <a:pt x="320" y="260"/>
                      <a:pt x="320" y="260"/>
                      <a:pt x="320" y="260"/>
                    </a:cubicBezTo>
                    <a:cubicBezTo>
                      <a:pt x="320" y="263"/>
                      <a:pt x="320" y="266"/>
                      <a:pt x="319" y="269"/>
                    </a:cubicBezTo>
                    <a:cubicBezTo>
                      <a:pt x="319" y="355"/>
                      <a:pt x="319" y="355"/>
                      <a:pt x="319" y="355"/>
                    </a:cubicBezTo>
                    <a:cubicBezTo>
                      <a:pt x="319" y="364"/>
                      <a:pt x="327" y="372"/>
                      <a:pt x="336" y="372"/>
                    </a:cubicBezTo>
                    <a:cubicBezTo>
                      <a:pt x="345" y="372"/>
                      <a:pt x="353" y="364"/>
                      <a:pt x="353" y="355"/>
                    </a:cubicBezTo>
                    <a:cubicBezTo>
                      <a:pt x="353" y="261"/>
                      <a:pt x="353" y="261"/>
                      <a:pt x="353" y="261"/>
                    </a:cubicBezTo>
                    <a:cubicBezTo>
                      <a:pt x="362" y="261"/>
                      <a:pt x="362" y="261"/>
                      <a:pt x="362" y="261"/>
                    </a:cubicBezTo>
                    <a:cubicBezTo>
                      <a:pt x="362" y="355"/>
                      <a:pt x="362" y="355"/>
                      <a:pt x="362" y="355"/>
                    </a:cubicBezTo>
                    <a:cubicBezTo>
                      <a:pt x="362" y="364"/>
                      <a:pt x="370" y="372"/>
                      <a:pt x="379" y="372"/>
                    </a:cubicBezTo>
                    <a:cubicBezTo>
                      <a:pt x="389" y="372"/>
                      <a:pt x="396" y="364"/>
                      <a:pt x="396" y="355"/>
                    </a:cubicBezTo>
                    <a:cubicBezTo>
                      <a:pt x="396" y="261"/>
                      <a:pt x="396" y="261"/>
                      <a:pt x="396" y="261"/>
                    </a:cubicBezTo>
                    <a:cubicBezTo>
                      <a:pt x="396" y="245"/>
                      <a:pt x="396" y="245"/>
                      <a:pt x="396" y="245"/>
                    </a:cubicBezTo>
                    <a:cubicBezTo>
                      <a:pt x="396" y="229"/>
                      <a:pt x="396" y="229"/>
                      <a:pt x="396" y="229"/>
                    </a:cubicBezTo>
                    <a:cubicBezTo>
                      <a:pt x="396" y="194"/>
                      <a:pt x="396" y="194"/>
                      <a:pt x="396" y="194"/>
                    </a:cubicBezTo>
                    <a:cubicBezTo>
                      <a:pt x="396" y="173"/>
                      <a:pt x="396" y="173"/>
                      <a:pt x="396" y="173"/>
                    </a:cubicBezTo>
                    <a:cubicBezTo>
                      <a:pt x="398" y="173"/>
                      <a:pt x="398" y="173"/>
                      <a:pt x="398" y="173"/>
                    </a:cubicBezTo>
                    <a:cubicBezTo>
                      <a:pt x="399" y="173"/>
                      <a:pt x="399" y="173"/>
                      <a:pt x="399" y="173"/>
                    </a:cubicBezTo>
                    <a:cubicBezTo>
                      <a:pt x="402" y="173"/>
                      <a:pt x="402" y="173"/>
                      <a:pt x="402" y="173"/>
                    </a:cubicBezTo>
                    <a:cubicBezTo>
                      <a:pt x="402" y="249"/>
                      <a:pt x="402" y="249"/>
                      <a:pt x="402" y="249"/>
                    </a:cubicBezTo>
                    <a:cubicBezTo>
                      <a:pt x="402" y="257"/>
                      <a:pt x="409" y="263"/>
                      <a:pt x="417" y="263"/>
                    </a:cubicBezTo>
                    <a:cubicBezTo>
                      <a:pt x="424" y="263"/>
                      <a:pt x="431" y="257"/>
                      <a:pt x="431" y="249"/>
                    </a:cubicBezTo>
                    <a:cubicBezTo>
                      <a:pt x="431" y="173"/>
                      <a:pt x="431" y="173"/>
                      <a:pt x="431" y="173"/>
                    </a:cubicBezTo>
                    <a:cubicBezTo>
                      <a:pt x="431" y="161"/>
                      <a:pt x="431" y="161"/>
                      <a:pt x="431" y="161"/>
                    </a:cubicBezTo>
                    <a:cubicBezTo>
                      <a:pt x="431" y="158"/>
                      <a:pt x="431" y="156"/>
                      <a:pt x="430" y="154"/>
                    </a:cubicBezTo>
                    <a:close/>
                    <a:moveTo>
                      <a:pt x="346" y="139"/>
                    </a:moveTo>
                    <a:cubicBezTo>
                      <a:pt x="369" y="139"/>
                      <a:pt x="369" y="139"/>
                      <a:pt x="369" y="139"/>
                    </a:cubicBezTo>
                    <a:cubicBezTo>
                      <a:pt x="371" y="139"/>
                      <a:pt x="372" y="141"/>
                      <a:pt x="370" y="143"/>
                    </a:cubicBezTo>
                    <a:cubicBezTo>
                      <a:pt x="361" y="155"/>
                      <a:pt x="361" y="155"/>
                      <a:pt x="361" y="155"/>
                    </a:cubicBezTo>
                    <a:cubicBezTo>
                      <a:pt x="360" y="156"/>
                      <a:pt x="359" y="157"/>
                      <a:pt x="358" y="157"/>
                    </a:cubicBezTo>
                    <a:cubicBezTo>
                      <a:pt x="356" y="157"/>
                      <a:pt x="355" y="156"/>
                      <a:pt x="355" y="155"/>
                    </a:cubicBezTo>
                    <a:cubicBezTo>
                      <a:pt x="345" y="143"/>
                      <a:pt x="345" y="143"/>
                      <a:pt x="345" y="143"/>
                    </a:cubicBezTo>
                    <a:cubicBezTo>
                      <a:pt x="343" y="141"/>
                      <a:pt x="344" y="139"/>
                      <a:pt x="346" y="139"/>
                    </a:cubicBezTo>
                    <a:close/>
                    <a:moveTo>
                      <a:pt x="370" y="215"/>
                    </a:moveTo>
                    <a:cubicBezTo>
                      <a:pt x="361" y="227"/>
                      <a:pt x="361" y="227"/>
                      <a:pt x="361" y="227"/>
                    </a:cubicBezTo>
                    <a:cubicBezTo>
                      <a:pt x="360" y="228"/>
                      <a:pt x="359" y="229"/>
                      <a:pt x="358" y="229"/>
                    </a:cubicBezTo>
                    <a:cubicBezTo>
                      <a:pt x="356" y="229"/>
                      <a:pt x="355" y="228"/>
                      <a:pt x="355" y="227"/>
                    </a:cubicBezTo>
                    <a:cubicBezTo>
                      <a:pt x="345" y="215"/>
                      <a:pt x="345" y="215"/>
                      <a:pt x="345" y="215"/>
                    </a:cubicBezTo>
                    <a:cubicBezTo>
                      <a:pt x="343" y="213"/>
                      <a:pt x="343" y="209"/>
                      <a:pt x="344" y="206"/>
                    </a:cubicBezTo>
                    <a:cubicBezTo>
                      <a:pt x="356" y="165"/>
                      <a:pt x="356" y="165"/>
                      <a:pt x="356" y="165"/>
                    </a:cubicBezTo>
                    <a:cubicBezTo>
                      <a:pt x="356" y="164"/>
                      <a:pt x="357" y="163"/>
                      <a:pt x="358" y="163"/>
                    </a:cubicBezTo>
                    <a:cubicBezTo>
                      <a:pt x="358" y="163"/>
                      <a:pt x="359" y="164"/>
                      <a:pt x="359" y="165"/>
                    </a:cubicBezTo>
                    <a:cubicBezTo>
                      <a:pt x="372" y="206"/>
                      <a:pt x="372" y="206"/>
                      <a:pt x="372" y="206"/>
                    </a:cubicBezTo>
                    <a:cubicBezTo>
                      <a:pt x="372" y="209"/>
                      <a:pt x="372" y="213"/>
                      <a:pt x="370" y="215"/>
                    </a:cubicBezTo>
                    <a:close/>
                    <a:moveTo>
                      <a:pt x="321" y="79"/>
                    </a:moveTo>
                    <a:cubicBezTo>
                      <a:pt x="321" y="59"/>
                      <a:pt x="337" y="42"/>
                      <a:pt x="358" y="42"/>
                    </a:cubicBezTo>
                    <a:cubicBezTo>
                      <a:pt x="378" y="42"/>
                      <a:pt x="394" y="59"/>
                      <a:pt x="394" y="79"/>
                    </a:cubicBezTo>
                    <a:cubicBezTo>
                      <a:pt x="394" y="100"/>
                      <a:pt x="378" y="116"/>
                      <a:pt x="358" y="116"/>
                    </a:cubicBezTo>
                    <a:cubicBezTo>
                      <a:pt x="337" y="116"/>
                      <a:pt x="321" y="100"/>
                      <a:pt x="321" y="79"/>
                    </a:cubicBezTo>
                    <a:close/>
                    <a:moveTo>
                      <a:pt x="110" y="164"/>
                    </a:moveTo>
                    <a:cubicBezTo>
                      <a:pt x="110" y="149"/>
                      <a:pt x="110" y="149"/>
                      <a:pt x="110" y="149"/>
                    </a:cubicBezTo>
                    <a:cubicBezTo>
                      <a:pt x="110" y="145"/>
                      <a:pt x="111" y="141"/>
                      <a:pt x="111" y="138"/>
                    </a:cubicBezTo>
                    <a:cubicBezTo>
                      <a:pt x="112" y="133"/>
                      <a:pt x="114" y="128"/>
                      <a:pt x="116" y="124"/>
                    </a:cubicBezTo>
                    <a:cubicBezTo>
                      <a:pt x="114" y="123"/>
                      <a:pt x="112" y="123"/>
                      <a:pt x="110" y="123"/>
                    </a:cubicBezTo>
                    <a:cubicBezTo>
                      <a:pt x="74" y="123"/>
                      <a:pt x="74" y="123"/>
                      <a:pt x="74" y="123"/>
                    </a:cubicBezTo>
                    <a:cubicBezTo>
                      <a:pt x="72" y="123"/>
                      <a:pt x="72" y="123"/>
                      <a:pt x="72" y="123"/>
                    </a:cubicBezTo>
                    <a:cubicBezTo>
                      <a:pt x="36" y="123"/>
                      <a:pt x="36" y="123"/>
                      <a:pt x="36" y="123"/>
                    </a:cubicBezTo>
                    <a:cubicBezTo>
                      <a:pt x="33" y="123"/>
                      <a:pt x="30" y="123"/>
                      <a:pt x="28" y="124"/>
                    </a:cubicBezTo>
                    <a:cubicBezTo>
                      <a:pt x="14" y="127"/>
                      <a:pt x="3" y="139"/>
                      <a:pt x="0" y="154"/>
                    </a:cubicBezTo>
                    <a:cubicBezTo>
                      <a:pt x="0" y="156"/>
                      <a:pt x="0" y="158"/>
                      <a:pt x="0" y="161"/>
                    </a:cubicBezTo>
                    <a:cubicBezTo>
                      <a:pt x="0" y="173"/>
                      <a:pt x="0" y="173"/>
                      <a:pt x="0" y="173"/>
                    </a:cubicBezTo>
                    <a:cubicBezTo>
                      <a:pt x="0" y="249"/>
                      <a:pt x="0" y="249"/>
                      <a:pt x="0" y="249"/>
                    </a:cubicBezTo>
                    <a:cubicBezTo>
                      <a:pt x="0" y="257"/>
                      <a:pt x="6" y="263"/>
                      <a:pt x="14" y="263"/>
                    </a:cubicBezTo>
                    <a:cubicBezTo>
                      <a:pt x="22" y="263"/>
                      <a:pt x="28" y="257"/>
                      <a:pt x="28" y="249"/>
                    </a:cubicBezTo>
                    <a:cubicBezTo>
                      <a:pt x="28" y="173"/>
                      <a:pt x="28" y="173"/>
                      <a:pt x="28" y="173"/>
                    </a:cubicBezTo>
                    <a:cubicBezTo>
                      <a:pt x="31" y="173"/>
                      <a:pt x="31" y="173"/>
                      <a:pt x="31" y="173"/>
                    </a:cubicBezTo>
                    <a:cubicBezTo>
                      <a:pt x="33" y="173"/>
                      <a:pt x="33" y="173"/>
                      <a:pt x="33" y="173"/>
                    </a:cubicBezTo>
                    <a:cubicBezTo>
                      <a:pt x="34" y="173"/>
                      <a:pt x="34" y="173"/>
                      <a:pt x="34" y="173"/>
                    </a:cubicBezTo>
                    <a:cubicBezTo>
                      <a:pt x="34" y="194"/>
                      <a:pt x="34" y="194"/>
                      <a:pt x="34" y="194"/>
                    </a:cubicBezTo>
                    <a:cubicBezTo>
                      <a:pt x="34" y="229"/>
                      <a:pt x="34" y="229"/>
                      <a:pt x="34" y="229"/>
                    </a:cubicBezTo>
                    <a:cubicBezTo>
                      <a:pt x="34" y="245"/>
                      <a:pt x="34" y="245"/>
                      <a:pt x="34" y="245"/>
                    </a:cubicBezTo>
                    <a:cubicBezTo>
                      <a:pt x="34" y="261"/>
                      <a:pt x="34" y="261"/>
                      <a:pt x="34" y="261"/>
                    </a:cubicBezTo>
                    <a:cubicBezTo>
                      <a:pt x="34" y="355"/>
                      <a:pt x="34" y="355"/>
                      <a:pt x="34" y="355"/>
                    </a:cubicBezTo>
                    <a:cubicBezTo>
                      <a:pt x="34" y="364"/>
                      <a:pt x="42" y="372"/>
                      <a:pt x="51" y="372"/>
                    </a:cubicBezTo>
                    <a:cubicBezTo>
                      <a:pt x="61" y="372"/>
                      <a:pt x="68" y="364"/>
                      <a:pt x="68" y="355"/>
                    </a:cubicBezTo>
                    <a:cubicBezTo>
                      <a:pt x="68" y="261"/>
                      <a:pt x="68" y="261"/>
                      <a:pt x="68" y="261"/>
                    </a:cubicBezTo>
                    <a:cubicBezTo>
                      <a:pt x="78" y="261"/>
                      <a:pt x="78" y="261"/>
                      <a:pt x="78" y="261"/>
                    </a:cubicBezTo>
                    <a:cubicBezTo>
                      <a:pt x="78" y="355"/>
                      <a:pt x="78" y="355"/>
                      <a:pt x="78" y="355"/>
                    </a:cubicBezTo>
                    <a:cubicBezTo>
                      <a:pt x="78" y="364"/>
                      <a:pt x="85" y="372"/>
                      <a:pt x="95" y="372"/>
                    </a:cubicBezTo>
                    <a:cubicBezTo>
                      <a:pt x="104" y="372"/>
                      <a:pt x="112" y="364"/>
                      <a:pt x="112" y="355"/>
                    </a:cubicBezTo>
                    <a:cubicBezTo>
                      <a:pt x="112" y="269"/>
                      <a:pt x="112" y="269"/>
                      <a:pt x="112" y="269"/>
                    </a:cubicBezTo>
                    <a:cubicBezTo>
                      <a:pt x="111" y="266"/>
                      <a:pt x="110" y="263"/>
                      <a:pt x="110" y="260"/>
                    </a:cubicBezTo>
                    <a:lnTo>
                      <a:pt x="110" y="164"/>
                    </a:lnTo>
                    <a:close/>
                    <a:moveTo>
                      <a:pt x="62" y="139"/>
                    </a:moveTo>
                    <a:cubicBezTo>
                      <a:pt x="84" y="139"/>
                      <a:pt x="84" y="139"/>
                      <a:pt x="84" y="139"/>
                    </a:cubicBezTo>
                    <a:cubicBezTo>
                      <a:pt x="87" y="139"/>
                      <a:pt x="87" y="141"/>
                      <a:pt x="85" y="143"/>
                    </a:cubicBezTo>
                    <a:cubicBezTo>
                      <a:pt x="76" y="155"/>
                      <a:pt x="76" y="155"/>
                      <a:pt x="76" y="155"/>
                    </a:cubicBezTo>
                    <a:cubicBezTo>
                      <a:pt x="75" y="156"/>
                      <a:pt x="74" y="157"/>
                      <a:pt x="73" y="157"/>
                    </a:cubicBezTo>
                    <a:cubicBezTo>
                      <a:pt x="72" y="157"/>
                      <a:pt x="71" y="156"/>
                      <a:pt x="70" y="155"/>
                    </a:cubicBezTo>
                    <a:cubicBezTo>
                      <a:pt x="60" y="143"/>
                      <a:pt x="60" y="143"/>
                      <a:pt x="60" y="143"/>
                    </a:cubicBezTo>
                    <a:cubicBezTo>
                      <a:pt x="59" y="141"/>
                      <a:pt x="59" y="139"/>
                      <a:pt x="62" y="139"/>
                    </a:cubicBezTo>
                    <a:close/>
                    <a:moveTo>
                      <a:pt x="85" y="215"/>
                    </a:moveTo>
                    <a:cubicBezTo>
                      <a:pt x="76" y="227"/>
                      <a:pt x="76" y="227"/>
                      <a:pt x="76" y="227"/>
                    </a:cubicBezTo>
                    <a:cubicBezTo>
                      <a:pt x="75" y="228"/>
                      <a:pt x="74" y="229"/>
                      <a:pt x="73" y="229"/>
                    </a:cubicBezTo>
                    <a:cubicBezTo>
                      <a:pt x="72" y="229"/>
                      <a:pt x="71" y="228"/>
                      <a:pt x="70" y="227"/>
                    </a:cubicBezTo>
                    <a:cubicBezTo>
                      <a:pt x="60" y="215"/>
                      <a:pt x="60" y="215"/>
                      <a:pt x="60" y="215"/>
                    </a:cubicBezTo>
                    <a:cubicBezTo>
                      <a:pt x="59" y="213"/>
                      <a:pt x="58" y="209"/>
                      <a:pt x="59" y="206"/>
                    </a:cubicBezTo>
                    <a:cubicBezTo>
                      <a:pt x="71" y="165"/>
                      <a:pt x="71" y="165"/>
                      <a:pt x="71" y="165"/>
                    </a:cubicBezTo>
                    <a:cubicBezTo>
                      <a:pt x="72" y="164"/>
                      <a:pt x="72" y="163"/>
                      <a:pt x="73" y="163"/>
                    </a:cubicBezTo>
                    <a:cubicBezTo>
                      <a:pt x="73" y="163"/>
                      <a:pt x="74" y="164"/>
                      <a:pt x="74" y="165"/>
                    </a:cubicBezTo>
                    <a:cubicBezTo>
                      <a:pt x="87" y="206"/>
                      <a:pt x="87" y="206"/>
                      <a:pt x="87" y="206"/>
                    </a:cubicBezTo>
                    <a:cubicBezTo>
                      <a:pt x="88" y="209"/>
                      <a:pt x="87" y="213"/>
                      <a:pt x="85" y="215"/>
                    </a:cubicBezTo>
                    <a:close/>
                    <a:moveTo>
                      <a:pt x="36" y="79"/>
                    </a:moveTo>
                    <a:cubicBezTo>
                      <a:pt x="36" y="59"/>
                      <a:pt x="53" y="42"/>
                      <a:pt x="73" y="42"/>
                    </a:cubicBezTo>
                    <a:cubicBezTo>
                      <a:pt x="93" y="42"/>
                      <a:pt x="110" y="59"/>
                      <a:pt x="110" y="79"/>
                    </a:cubicBezTo>
                    <a:cubicBezTo>
                      <a:pt x="110" y="100"/>
                      <a:pt x="93" y="116"/>
                      <a:pt x="73" y="116"/>
                    </a:cubicBezTo>
                    <a:cubicBezTo>
                      <a:pt x="53" y="116"/>
                      <a:pt x="36" y="100"/>
                      <a:pt x="36" y="79"/>
                    </a:cubicBezTo>
                    <a:close/>
                    <a:moveTo>
                      <a:pt x="169" y="46"/>
                    </a:moveTo>
                    <a:cubicBezTo>
                      <a:pt x="169" y="20"/>
                      <a:pt x="190" y="0"/>
                      <a:pt x="215" y="0"/>
                    </a:cubicBezTo>
                    <a:cubicBezTo>
                      <a:pt x="241" y="0"/>
                      <a:pt x="262" y="20"/>
                      <a:pt x="262" y="46"/>
                    </a:cubicBezTo>
                    <a:cubicBezTo>
                      <a:pt x="262" y="72"/>
                      <a:pt x="241" y="92"/>
                      <a:pt x="215" y="92"/>
                    </a:cubicBezTo>
                    <a:cubicBezTo>
                      <a:pt x="190" y="92"/>
                      <a:pt x="169" y="72"/>
                      <a:pt x="169" y="46"/>
                    </a:cubicBezTo>
                    <a:close/>
                    <a:moveTo>
                      <a:pt x="307" y="260"/>
                    </a:moveTo>
                    <a:cubicBezTo>
                      <a:pt x="307" y="164"/>
                      <a:pt x="307" y="164"/>
                      <a:pt x="307" y="164"/>
                    </a:cubicBezTo>
                    <a:cubicBezTo>
                      <a:pt x="307" y="149"/>
                      <a:pt x="307" y="149"/>
                      <a:pt x="307" y="149"/>
                    </a:cubicBezTo>
                    <a:cubicBezTo>
                      <a:pt x="307" y="146"/>
                      <a:pt x="307" y="143"/>
                      <a:pt x="307" y="140"/>
                    </a:cubicBezTo>
                    <a:cubicBezTo>
                      <a:pt x="303" y="122"/>
                      <a:pt x="290" y="107"/>
                      <a:pt x="272" y="102"/>
                    </a:cubicBezTo>
                    <a:cubicBezTo>
                      <a:pt x="269" y="102"/>
                      <a:pt x="265" y="101"/>
                      <a:pt x="262" y="101"/>
                    </a:cubicBezTo>
                    <a:cubicBezTo>
                      <a:pt x="216" y="101"/>
                      <a:pt x="216" y="101"/>
                      <a:pt x="216" y="101"/>
                    </a:cubicBezTo>
                    <a:cubicBezTo>
                      <a:pt x="214" y="101"/>
                      <a:pt x="214" y="101"/>
                      <a:pt x="214" y="101"/>
                    </a:cubicBezTo>
                    <a:cubicBezTo>
                      <a:pt x="169" y="101"/>
                      <a:pt x="169" y="101"/>
                      <a:pt x="169" y="101"/>
                    </a:cubicBezTo>
                    <a:cubicBezTo>
                      <a:pt x="165" y="101"/>
                      <a:pt x="162" y="102"/>
                      <a:pt x="158" y="102"/>
                    </a:cubicBezTo>
                    <a:cubicBezTo>
                      <a:pt x="141" y="107"/>
                      <a:pt x="127" y="122"/>
                      <a:pt x="124" y="140"/>
                    </a:cubicBezTo>
                    <a:cubicBezTo>
                      <a:pt x="123" y="143"/>
                      <a:pt x="123" y="146"/>
                      <a:pt x="123" y="149"/>
                    </a:cubicBezTo>
                    <a:cubicBezTo>
                      <a:pt x="123" y="164"/>
                      <a:pt x="123" y="164"/>
                      <a:pt x="123" y="164"/>
                    </a:cubicBezTo>
                    <a:cubicBezTo>
                      <a:pt x="123" y="260"/>
                      <a:pt x="123" y="260"/>
                      <a:pt x="123" y="260"/>
                    </a:cubicBezTo>
                    <a:cubicBezTo>
                      <a:pt x="123" y="270"/>
                      <a:pt x="131" y="278"/>
                      <a:pt x="141" y="278"/>
                    </a:cubicBezTo>
                    <a:cubicBezTo>
                      <a:pt x="151" y="278"/>
                      <a:pt x="159" y="270"/>
                      <a:pt x="159" y="260"/>
                    </a:cubicBezTo>
                    <a:cubicBezTo>
                      <a:pt x="159" y="164"/>
                      <a:pt x="159" y="164"/>
                      <a:pt x="159" y="164"/>
                    </a:cubicBezTo>
                    <a:cubicBezTo>
                      <a:pt x="163" y="164"/>
                      <a:pt x="163" y="164"/>
                      <a:pt x="163" y="164"/>
                    </a:cubicBezTo>
                    <a:cubicBezTo>
                      <a:pt x="165" y="164"/>
                      <a:pt x="165" y="164"/>
                      <a:pt x="165" y="164"/>
                    </a:cubicBezTo>
                    <a:cubicBezTo>
                      <a:pt x="167" y="164"/>
                      <a:pt x="167" y="164"/>
                      <a:pt x="167" y="164"/>
                    </a:cubicBezTo>
                    <a:cubicBezTo>
                      <a:pt x="167" y="190"/>
                      <a:pt x="167" y="190"/>
                      <a:pt x="167" y="190"/>
                    </a:cubicBezTo>
                    <a:cubicBezTo>
                      <a:pt x="167" y="235"/>
                      <a:pt x="167" y="235"/>
                      <a:pt x="167" y="235"/>
                    </a:cubicBezTo>
                    <a:cubicBezTo>
                      <a:pt x="167" y="255"/>
                      <a:pt x="167" y="255"/>
                      <a:pt x="167" y="255"/>
                    </a:cubicBezTo>
                    <a:cubicBezTo>
                      <a:pt x="167" y="275"/>
                      <a:pt x="167" y="275"/>
                      <a:pt x="167" y="275"/>
                    </a:cubicBezTo>
                    <a:cubicBezTo>
                      <a:pt x="167" y="393"/>
                      <a:pt x="167" y="393"/>
                      <a:pt x="167" y="393"/>
                    </a:cubicBezTo>
                    <a:cubicBezTo>
                      <a:pt x="167" y="405"/>
                      <a:pt x="176" y="414"/>
                      <a:pt x="188" y="414"/>
                    </a:cubicBezTo>
                    <a:cubicBezTo>
                      <a:pt x="200" y="414"/>
                      <a:pt x="209" y="405"/>
                      <a:pt x="209" y="393"/>
                    </a:cubicBezTo>
                    <a:cubicBezTo>
                      <a:pt x="209" y="275"/>
                      <a:pt x="209" y="275"/>
                      <a:pt x="209" y="275"/>
                    </a:cubicBezTo>
                    <a:cubicBezTo>
                      <a:pt x="221" y="275"/>
                      <a:pt x="221" y="275"/>
                      <a:pt x="221" y="275"/>
                    </a:cubicBezTo>
                    <a:cubicBezTo>
                      <a:pt x="221" y="393"/>
                      <a:pt x="221" y="393"/>
                      <a:pt x="221" y="393"/>
                    </a:cubicBezTo>
                    <a:cubicBezTo>
                      <a:pt x="221" y="405"/>
                      <a:pt x="231" y="414"/>
                      <a:pt x="243" y="414"/>
                    </a:cubicBezTo>
                    <a:cubicBezTo>
                      <a:pt x="254" y="414"/>
                      <a:pt x="264" y="405"/>
                      <a:pt x="264" y="393"/>
                    </a:cubicBezTo>
                    <a:cubicBezTo>
                      <a:pt x="264" y="275"/>
                      <a:pt x="264" y="275"/>
                      <a:pt x="264" y="275"/>
                    </a:cubicBezTo>
                    <a:cubicBezTo>
                      <a:pt x="264" y="255"/>
                      <a:pt x="264" y="255"/>
                      <a:pt x="264" y="255"/>
                    </a:cubicBezTo>
                    <a:cubicBezTo>
                      <a:pt x="264" y="235"/>
                      <a:pt x="264" y="235"/>
                      <a:pt x="264" y="235"/>
                    </a:cubicBezTo>
                    <a:cubicBezTo>
                      <a:pt x="264" y="190"/>
                      <a:pt x="264" y="190"/>
                      <a:pt x="264" y="190"/>
                    </a:cubicBezTo>
                    <a:cubicBezTo>
                      <a:pt x="264" y="164"/>
                      <a:pt x="264" y="164"/>
                      <a:pt x="264" y="164"/>
                    </a:cubicBezTo>
                    <a:cubicBezTo>
                      <a:pt x="266" y="164"/>
                      <a:pt x="266" y="164"/>
                      <a:pt x="266" y="164"/>
                    </a:cubicBezTo>
                    <a:cubicBezTo>
                      <a:pt x="268" y="164"/>
                      <a:pt x="268" y="164"/>
                      <a:pt x="268" y="164"/>
                    </a:cubicBezTo>
                    <a:cubicBezTo>
                      <a:pt x="272" y="164"/>
                      <a:pt x="272" y="164"/>
                      <a:pt x="272" y="164"/>
                    </a:cubicBezTo>
                    <a:cubicBezTo>
                      <a:pt x="272" y="260"/>
                      <a:pt x="272" y="260"/>
                      <a:pt x="272" y="260"/>
                    </a:cubicBezTo>
                    <a:cubicBezTo>
                      <a:pt x="272" y="270"/>
                      <a:pt x="280" y="278"/>
                      <a:pt x="290" y="278"/>
                    </a:cubicBezTo>
                    <a:cubicBezTo>
                      <a:pt x="299" y="278"/>
                      <a:pt x="307" y="270"/>
                      <a:pt x="307" y="260"/>
                    </a:cubicBezTo>
                    <a:close/>
                    <a:moveTo>
                      <a:pt x="201" y="122"/>
                    </a:moveTo>
                    <a:cubicBezTo>
                      <a:pt x="229" y="122"/>
                      <a:pt x="229" y="122"/>
                      <a:pt x="229" y="122"/>
                    </a:cubicBezTo>
                    <a:cubicBezTo>
                      <a:pt x="232" y="122"/>
                      <a:pt x="233" y="124"/>
                      <a:pt x="231" y="126"/>
                    </a:cubicBezTo>
                    <a:cubicBezTo>
                      <a:pt x="219" y="142"/>
                      <a:pt x="219" y="142"/>
                      <a:pt x="219" y="142"/>
                    </a:cubicBezTo>
                    <a:cubicBezTo>
                      <a:pt x="218" y="143"/>
                      <a:pt x="217" y="144"/>
                      <a:pt x="215" y="144"/>
                    </a:cubicBezTo>
                    <a:cubicBezTo>
                      <a:pt x="214" y="144"/>
                      <a:pt x="212" y="143"/>
                      <a:pt x="211" y="142"/>
                    </a:cubicBezTo>
                    <a:cubicBezTo>
                      <a:pt x="200" y="126"/>
                      <a:pt x="200" y="126"/>
                      <a:pt x="200" y="126"/>
                    </a:cubicBezTo>
                    <a:cubicBezTo>
                      <a:pt x="197" y="124"/>
                      <a:pt x="198" y="122"/>
                      <a:pt x="201" y="122"/>
                    </a:cubicBezTo>
                    <a:close/>
                    <a:moveTo>
                      <a:pt x="231" y="217"/>
                    </a:moveTo>
                    <a:cubicBezTo>
                      <a:pt x="219" y="233"/>
                      <a:pt x="219" y="233"/>
                      <a:pt x="219" y="233"/>
                    </a:cubicBezTo>
                    <a:cubicBezTo>
                      <a:pt x="218" y="234"/>
                      <a:pt x="217" y="235"/>
                      <a:pt x="215" y="235"/>
                    </a:cubicBezTo>
                    <a:cubicBezTo>
                      <a:pt x="214" y="235"/>
                      <a:pt x="212" y="234"/>
                      <a:pt x="211" y="233"/>
                    </a:cubicBezTo>
                    <a:cubicBezTo>
                      <a:pt x="200" y="217"/>
                      <a:pt x="200" y="217"/>
                      <a:pt x="200" y="217"/>
                    </a:cubicBezTo>
                    <a:cubicBezTo>
                      <a:pt x="197" y="215"/>
                      <a:pt x="197" y="210"/>
                      <a:pt x="198" y="206"/>
                    </a:cubicBezTo>
                    <a:cubicBezTo>
                      <a:pt x="213" y="154"/>
                      <a:pt x="213" y="154"/>
                      <a:pt x="213" y="154"/>
                    </a:cubicBezTo>
                    <a:cubicBezTo>
                      <a:pt x="214" y="152"/>
                      <a:pt x="215" y="151"/>
                      <a:pt x="215" y="151"/>
                    </a:cubicBezTo>
                    <a:cubicBezTo>
                      <a:pt x="216" y="151"/>
                      <a:pt x="217" y="152"/>
                      <a:pt x="217" y="154"/>
                    </a:cubicBezTo>
                    <a:cubicBezTo>
                      <a:pt x="233" y="206"/>
                      <a:pt x="233" y="206"/>
                      <a:pt x="233" y="206"/>
                    </a:cubicBezTo>
                    <a:cubicBezTo>
                      <a:pt x="234" y="210"/>
                      <a:pt x="233" y="215"/>
                      <a:pt x="231" y="2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椭圆 37"/>
              <p:cNvSpPr/>
              <p:nvPr/>
            </p:nvSpPr>
            <p:spPr>
              <a:xfrm>
                <a:off x="3379062" y="4043577"/>
                <a:ext cx="1021488" cy="10214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文本框 5"/>
          <p:cNvSpPr txBox="1"/>
          <p:nvPr/>
        </p:nvSpPr>
        <p:spPr>
          <a:xfrm>
            <a:off x="6169595" y="5678215"/>
            <a:ext cx="3456384" cy="646331"/>
          </a:xfrm>
          <a:prstGeom prst="rect">
            <a:avLst/>
          </a:prstGeom>
          <a:noFill/>
        </p:spPr>
        <p:txBody>
          <a:bodyPr wrap="square" rtlCol="0">
            <a:spAutoFit/>
          </a:bodyPr>
          <a:lstStyle/>
          <a:p>
            <a:pPr fontAlgn="ctr"/>
            <a:r>
              <a:rPr lang="en-US" altLang="zh-CN" sz="1800" b="1" i="1" dirty="0" smtClean="0">
                <a:solidFill>
                  <a:schemeClr val="bg1"/>
                </a:solidFill>
                <a:latin typeface="Arial"/>
              </a:rPr>
              <a:t>This report is audited by E&amp;Y in Shanghai, March 2016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矩形 124"/>
          <p:cNvSpPr/>
          <p:nvPr/>
        </p:nvSpPr>
        <p:spPr>
          <a:xfrm>
            <a:off x="0" y="0"/>
            <a:ext cx="12195175" cy="6859588"/>
          </a:xfrm>
          <a:prstGeom prst="rect">
            <a:avLst/>
          </a:prstGeom>
          <a:gradFill>
            <a:gsLst>
              <a:gs pos="18000">
                <a:schemeClr val="tx1">
                  <a:lumMod val="85000"/>
                  <a:lumOff val="15000"/>
                </a:schemeClr>
              </a:gs>
              <a:gs pos="58000">
                <a:srgbClr val="009BD2">
                  <a:alpha val="52000"/>
                </a:srgb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105"/>
          <p:cNvGrpSpPr/>
          <p:nvPr/>
        </p:nvGrpSpPr>
        <p:grpSpPr>
          <a:xfrm>
            <a:off x="4922051" y="1426741"/>
            <a:ext cx="1925720" cy="562893"/>
            <a:chOff x="5867934" y="1961688"/>
            <a:chExt cx="2205924" cy="644799"/>
          </a:xfrm>
        </p:grpSpPr>
        <p:sp>
          <p:nvSpPr>
            <p:cNvPr id="51" name="圆角矩形 156"/>
            <p:cNvSpPr/>
            <p:nvPr/>
          </p:nvSpPr>
          <p:spPr>
            <a:xfrm>
              <a:off x="5867934" y="2416105"/>
              <a:ext cx="2205924" cy="190382"/>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2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Mission-critical on Cloud</a:t>
              </a:r>
              <a:endParaRPr kumimoji="1" lang="zh-CN" altLang="en-US" sz="12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sp>
          <p:nvSpPr>
            <p:cNvPr id="60" name="圆角矩形 156"/>
            <p:cNvSpPr/>
            <p:nvPr/>
          </p:nvSpPr>
          <p:spPr>
            <a:xfrm>
              <a:off x="6211598" y="1961688"/>
              <a:ext cx="1518579" cy="352561"/>
            </a:xfrm>
            <a:prstGeom prst="rect">
              <a:avLst/>
            </a:prstGeom>
            <a:noFill/>
          </p:spPr>
          <p:txBody>
            <a:bodyPr wrap="none" lIns="0" tIns="0" rIns="0" bIns="0" rtlCol="0">
              <a:spAutoFit/>
            </a:bodyPr>
            <a:lstStyle/>
            <a:p>
              <a:pPr algn="ctr" defTabSz="914400">
                <a:spcBef>
                  <a:spcPct val="0"/>
                </a:spcBef>
              </a:pPr>
              <a:r>
                <a:rPr kumimoji="1" lang="en-US" altLang="zh-CN" sz="2000" b="1" dirty="0" smtClean="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rPr>
                <a:t>FSI Cloud </a:t>
              </a:r>
              <a:r>
                <a:rPr kumimoji="1" lang="en-US" altLang="zh-CN" sz="2000" b="1" dirty="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rPr>
                <a:t>2.0</a:t>
              </a:r>
              <a:endParaRPr kumimoji="1" lang="zh-CN" altLang="en-US" sz="2000" b="1" dirty="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endParaRPr>
            </a:p>
          </p:txBody>
        </p:sp>
      </p:grpSp>
      <p:grpSp>
        <p:nvGrpSpPr>
          <p:cNvPr id="61" name="组合 104"/>
          <p:cNvGrpSpPr/>
          <p:nvPr/>
        </p:nvGrpSpPr>
        <p:grpSpPr>
          <a:xfrm>
            <a:off x="8724979" y="1426740"/>
            <a:ext cx="1333698" cy="562894"/>
            <a:chOff x="9244940" y="1917626"/>
            <a:chExt cx="1527762" cy="644800"/>
          </a:xfrm>
        </p:grpSpPr>
        <p:sp>
          <p:nvSpPr>
            <p:cNvPr id="71" name="圆角矩形 156"/>
            <p:cNvSpPr/>
            <p:nvPr/>
          </p:nvSpPr>
          <p:spPr>
            <a:xfrm>
              <a:off x="9244940" y="1917626"/>
              <a:ext cx="1527762" cy="352561"/>
            </a:xfrm>
            <a:prstGeom prst="rect">
              <a:avLst/>
            </a:prstGeom>
            <a:noFill/>
          </p:spPr>
          <p:txBody>
            <a:bodyPr wrap="none" lIns="0" tIns="0" rIns="0" bIns="0" rtlCol="0">
              <a:spAutoFit/>
            </a:bodyPr>
            <a:lstStyle/>
            <a:p>
              <a:pPr algn="ctr" defTabSz="914400">
                <a:spcBef>
                  <a:spcPct val="0"/>
                </a:spcBef>
              </a:pPr>
              <a:r>
                <a:rPr kumimoji="1" lang="en-US" altLang="zh-CN" sz="2000" b="1" dirty="0" smtClean="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rPr>
                <a:t>FSI Cloud </a:t>
              </a:r>
              <a:r>
                <a:rPr kumimoji="1" lang="en-US" altLang="zh-CN" sz="2000" b="1" dirty="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rPr>
                <a:t>3.0</a:t>
              </a:r>
              <a:endParaRPr kumimoji="1" lang="zh-CN" altLang="en-US" sz="2000" b="1" dirty="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endParaRPr>
            </a:p>
          </p:txBody>
        </p:sp>
        <p:sp>
          <p:nvSpPr>
            <p:cNvPr id="72" name="矩形 26"/>
            <p:cNvSpPr/>
            <p:nvPr/>
          </p:nvSpPr>
          <p:spPr>
            <a:xfrm>
              <a:off x="9435027" y="2372044"/>
              <a:ext cx="1147584" cy="190382"/>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2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Cloud Native</a:t>
              </a:r>
              <a:endParaRPr kumimoji="1" lang="zh-CN" altLang="en-US" sz="12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grpSp>
      <p:grpSp>
        <p:nvGrpSpPr>
          <p:cNvPr id="73" name="组合 106"/>
          <p:cNvGrpSpPr/>
          <p:nvPr/>
        </p:nvGrpSpPr>
        <p:grpSpPr>
          <a:xfrm>
            <a:off x="1638824" y="1786781"/>
            <a:ext cx="1735733" cy="562893"/>
            <a:chOff x="2979421" y="2637707"/>
            <a:chExt cx="1988291" cy="644799"/>
          </a:xfrm>
        </p:grpSpPr>
        <p:sp>
          <p:nvSpPr>
            <p:cNvPr id="74" name="圆角矩形 156"/>
            <p:cNvSpPr/>
            <p:nvPr/>
          </p:nvSpPr>
          <p:spPr>
            <a:xfrm>
              <a:off x="2979421" y="3092124"/>
              <a:ext cx="1988291" cy="190382"/>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2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Internet App on Cloud</a:t>
              </a:r>
              <a:endParaRPr kumimoji="1" lang="zh-CN" altLang="en-US" sz="12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sp>
          <p:nvSpPr>
            <p:cNvPr id="75" name="圆角矩形 156"/>
            <p:cNvSpPr/>
            <p:nvPr/>
          </p:nvSpPr>
          <p:spPr>
            <a:xfrm>
              <a:off x="3231714" y="2637707"/>
              <a:ext cx="1483689" cy="352561"/>
            </a:xfrm>
            <a:prstGeom prst="rect">
              <a:avLst/>
            </a:prstGeom>
            <a:noFill/>
          </p:spPr>
          <p:txBody>
            <a:bodyPr wrap="none" lIns="0" tIns="0" rIns="0" bIns="0" rtlCol="0">
              <a:spAutoFit/>
            </a:bodyPr>
            <a:lstStyle/>
            <a:p>
              <a:pPr algn="ctr" defTabSz="914400">
                <a:spcBef>
                  <a:spcPct val="0"/>
                </a:spcBef>
              </a:pPr>
              <a:r>
                <a:rPr kumimoji="1" lang="en-US" altLang="zh-CN" sz="2000" b="1" dirty="0" smtClean="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rPr>
                <a:t>FSI Cloud </a:t>
              </a:r>
              <a:r>
                <a:rPr kumimoji="1" lang="en-US" altLang="zh-CN" sz="2000" b="1" dirty="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rPr>
                <a:t>1.0</a:t>
              </a:r>
              <a:endParaRPr kumimoji="1" lang="zh-CN" altLang="en-US" sz="2000" b="1" dirty="0">
                <a:gradFill>
                  <a:gsLst>
                    <a:gs pos="0">
                      <a:srgbClr val="FFC000"/>
                    </a:gs>
                    <a:gs pos="100000">
                      <a:srgbClr val="DE7108"/>
                    </a:gs>
                  </a:gsLst>
                  <a:lin ang="5400000" scaled="0"/>
                </a:gradFill>
                <a:effectLst>
                  <a:outerShdw blurRad="38100" dist="38100" dir="2700000" algn="tl">
                    <a:srgbClr val="000000">
                      <a:alpha val="43137"/>
                    </a:srgbClr>
                  </a:outerShdw>
                </a:effectLst>
                <a:latin typeface="Impact" pitchFamily="34" charset="0"/>
                <a:ea typeface="微软雅黑" panose="020B0503020204020204" pitchFamily="34" charset="-122"/>
                <a:cs typeface="Arial" pitchFamily="34" charset="0"/>
              </a:endParaRPr>
            </a:p>
          </p:txBody>
        </p:sp>
      </p:grpSp>
      <p:grpSp>
        <p:nvGrpSpPr>
          <p:cNvPr id="76" name="组合 75"/>
          <p:cNvGrpSpPr/>
          <p:nvPr/>
        </p:nvGrpSpPr>
        <p:grpSpPr>
          <a:xfrm>
            <a:off x="611259" y="4492989"/>
            <a:ext cx="10951194" cy="2393189"/>
            <a:chOff x="611259" y="4132949"/>
            <a:chExt cx="10951194" cy="2393189"/>
          </a:xfrm>
        </p:grpSpPr>
        <p:grpSp>
          <p:nvGrpSpPr>
            <p:cNvPr id="77" name="组合 168"/>
            <p:cNvGrpSpPr/>
            <p:nvPr/>
          </p:nvGrpSpPr>
          <p:grpSpPr>
            <a:xfrm>
              <a:off x="4423796" y="4495861"/>
              <a:ext cx="2955949" cy="1168899"/>
              <a:chOff x="11306964" y="1621271"/>
              <a:chExt cx="1693030" cy="669491"/>
            </a:xfrm>
          </p:grpSpPr>
          <p:grpSp>
            <p:nvGrpSpPr>
              <p:cNvPr id="91" name="组合 92"/>
              <p:cNvGrpSpPr/>
              <p:nvPr/>
            </p:nvGrpSpPr>
            <p:grpSpPr>
              <a:xfrm>
                <a:off x="11560175" y="1621271"/>
                <a:ext cx="1249045" cy="669491"/>
                <a:chOff x="6754694" y="1946391"/>
                <a:chExt cx="1938456" cy="1039017"/>
              </a:xfrm>
            </p:grpSpPr>
            <p:sp>
              <p:nvSpPr>
                <p:cNvPr id="93" name="Freeform 8"/>
                <p:cNvSpPr>
                  <a:spLocks/>
                </p:cNvSpPr>
                <p:nvPr/>
              </p:nvSpPr>
              <p:spPr bwMode="auto">
                <a:xfrm>
                  <a:off x="6770567" y="1946391"/>
                  <a:ext cx="1922583" cy="1035957"/>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flip="none" rotWithShape="1">
                  <a:gsLst>
                    <a:gs pos="0">
                      <a:srgbClr val="0070C0"/>
                    </a:gs>
                    <a:gs pos="67000">
                      <a:srgbClr val="0070C0">
                        <a:alpha val="15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4" name="Freeform 8"/>
                <p:cNvSpPr>
                  <a:spLocks/>
                </p:cNvSpPr>
                <p:nvPr/>
              </p:nvSpPr>
              <p:spPr bwMode="auto">
                <a:xfrm>
                  <a:off x="6754694" y="1949450"/>
                  <a:ext cx="1922582" cy="1035957"/>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noFill/>
                <a:ln w="25400" cap="flat" cmpd="sng" algn="ctr">
                  <a:gradFill>
                    <a:gsLst>
                      <a:gs pos="0">
                        <a:sysClr val="window" lastClr="FFFFFF"/>
                      </a:gs>
                      <a:gs pos="50000">
                        <a:srgbClr val="00B0F0">
                          <a:alpha val="83000"/>
                        </a:srgbClr>
                      </a:gs>
                      <a:gs pos="100000">
                        <a:srgbClr val="4F81BD">
                          <a:tint val="23500"/>
                          <a:satMod val="160000"/>
                        </a:srgbClr>
                      </a:gs>
                    </a:gsLst>
                    <a:lin ang="5400000" scaled="0"/>
                  </a:gradFill>
                  <a:prstDash val="solid"/>
                </a:ln>
                <a:effectLst>
                  <a:glow rad="63500">
                    <a:srgbClr val="267DE6">
                      <a:alpha val="23922"/>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95" name="Picture 10" descr="C:\Users\Administrator\Desktop\云2-02.png"/>
                <p:cNvPicPr>
                  <a:picLocks noChangeAspect="1" noChangeArrowheads="1"/>
                </p:cNvPicPr>
                <p:nvPr/>
              </p:nvPicPr>
              <p:blipFill>
                <a:blip r:embed="rId2" cstate="print">
                  <a:lum bright="-8000"/>
                </a:blip>
                <a:srcRect/>
                <a:stretch>
                  <a:fillRect/>
                </a:stretch>
              </p:blipFill>
              <p:spPr bwMode="auto">
                <a:xfrm>
                  <a:off x="6801001" y="1982108"/>
                  <a:ext cx="1861717" cy="1003300"/>
                </a:xfrm>
                <a:prstGeom prst="rect">
                  <a:avLst/>
                </a:prstGeom>
                <a:noFill/>
              </p:spPr>
            </p:pic>
          </p:grpSp>
          <p:sp>
            <p:nvSpPr>
              <p:cNvPr id="92" name="圆角矩形 156"/>
              <p:cNvSpPr/>
              <p:nvPr/>
            </p:nvSpPr>
            <p:spPr>
              <a:xfrm>
                <a:off x="11306964" y="1909842"/>
                <a:ext cx="1693030" cy="225857"/>
              </a:xfrm>
              <a:prstGeom prst="roundRect">
                <a:avLst>
                  <a:gd name="adj" fmla="val 11619"/>
                </a:avLst>
              </a:prstGeom>
              <a:noFill/>
            </p:spPr>
            <p:txBody>
              <a:bodyPr wrap="square" rtlCol="0">
                <a:spAutoFit/>
              </a:bodyPr>
              <a:lstStyle/>
              <a:p>
                <a:pPr marL="0" marR="0" lvl="0" indent="0" algn="ctr" defTabSz="2438888" eaLnBrk="1" fontAlgn="auto" latinLnBrk="0" hangingPunct="1">
                  <a:lnSpc>
                    <a:spcPct val="100000"/>
                  </a:lnSpc>
                  <a:spcBef>
                    <a:spcPts val="0"/>
                  </a:spcBef>
                  <a:spcAft>
                    <a:spcPts val="0"/>
                  </a:spcAft>
                  <a:buClrTx/>
                  <a:buSzTx/>
                  <a:buFontTx/>
                  <a:buNone/>
                  <a:tabLst/>
                  <a:defRPr/>
                </a:pPr>
                <a:r>
                  <a:rPr kumimoji="1" lang="en-US" altLang="zh-CN" sz="1800" b="1" i="0" u="none" strike="noStrike" kern="0" cap="none" spc="0" normalizeH="0" baseline="0" noProof="0" dirty="0" smtClean="0">
                    <a:ln>
                      <a:noFill/>
                    </a:ln>
                    <a:gradFill>
                      <a:gsLst>
                        <a:gs pos="49000">
                          <a:srgbClr val="FFFFFF"/>
                        </a:gs>
                        <a:gs pos="100000">
                          <a:srgbClr val="FFFFFF">
                            <a:lumMod val="65000"/>
                          </a:srgbClr>
                        </a:gs>
                      </a:gsLst>
                      <a:lin ang="5400000" scaled="1"/>
                    </a:gradFill>
                    <a:effectLst>
                      <a:outerShdw blurRad="50800" dist="38100" dir="2700000" algn="tl" rotWithShape="0">
                        <a:prstClr val="black">
                          <a:alpha val="40000"/>
                        </a:prstClr>
                      </a:outerShdw>
                    </a:effectLst>
                    <a:uLnTx/>
                    <a:uFillTx/>
                    <a:latin typeface="Arial" pitchFamily="34" charset="0"/>
                    <a:ea typeface="黑体" pitchFamily="49" charset="-122"/>
                    <a:cs typeface="Arial" pitchFamily="34" charset="0"/>
                  </a:rPr>
                  <a:t>FusionCloud</a:t>
                </a:r>
                <a:endParaRPr kumimoji="1" lang="zh-CN" altLang="en-US" sz="1800" b="1" i="0" u="none" strike="noStrike" kern="0" cap="none" spc="0" normalizeH="0" baseline="0" noProof="0" dirty="0" smtClean="0">
                  <a:ln>
                    <a:noFill/>
                  </a:ln>
                  <a:gradFill>
                    <a:gsLst>
                      <a:gs pos="49000">
                        <a:srgbClr val="FFFFFF"/>
                      </a:gs>
                      <a:gs pos="100000">
                        <a:srgbClr val="FFFFFF">
                          <a:lumMod val="65000"/>
                        </a:srgbClr>
                      </a:gs>
                    </a:gsLst>
                    <a:lin ang="5400000" scaled="1"/>
                  </a:gradFill>
                  <a:effectLst>
                    <a:outerShdw blurRad="50800" dist="38100" dir="2700000" algn="tl" rotWithShape="0">
                      <a:prstClr val="black">
                        <a:alpha val="40000"/>
                      </a:prstClr>
                    </a:outerShdw>
                  </a:effectLst>
                  <a:uLnTx/>
                  <a:uFillTx/>
                  <a:latin typeface="Arial" pitchFamily="34" charset="0"/>
                  <a:ea typeface="黑体" pitchFamily="49" charset="-122"/>
                  <a:cs typeface="Arial" pitchFamily="34" charset="0"/>
                </a:endParaRPr>
              </a:p>
            </p:txBody>
          </p:sp>
        </p:grpSp>
        <p:pic>
          <p:nvPicPr>
            <p:cNvPr id="78" name="Picture 2" descr="\\Bchief-sever180\共享\华为\2016\3月\2016年分析师大会PPT美化\文件\03-IT-黄瑾\link\蓝光-0409.png"/>
            <p:cNvPicPr>
              <a:picLocks noChangeAspect="1" noChangeArrowheads="1"/>
            </p:cNvPicPr>
            <p:nvPr/>
          </p:nvPicPr>
          <p:blipFill>
            <a:blip r:embed="rId3" cstate="print"/>
            <a:srcRect/>
            <a:stretch>
              <a:fillRect/>
            </a:stretch>
          </p:blipFill>
          <p:spPr bwMode="auto">
            <a:xfrm>
              <a:off x="611259" y="4132949"/>
              <a:ext cx="10951194" cy="2393189"/>
            </a:xfrm>
            <a:prstGeom prst="rect">
              <a:avLst/>
            </a:prstGeom>
            <a:noFill/>
          </p:spPr>
        </p:pic>
        <p:pic>
          <p:nvPicPr>
            <p:cNvPr id="79" name="Picture 2" descr="C:\Users\c00102471\Desktop\photo.jpg"/>
            <p:cNvPicPr>
              <a:picLocks noChangeAspect="1" noChangeArrowheads="1"/>
            </p:cNvPicPr>
            <p:nvPr/>
          </p:nvPicPr>
          <p:blipFill>
            <a:blip r:embed="rId4" cstate="print"/>
            <a:srcRect/>
            <a:stretch>
              <a:fillRect/>
            </a:stretch>
          </p:blipFill>
          <p:spPr bwMode="auto">
            <a:xfrm>
              <a:off x="5089308" y="4527086"/>
              <a:ext cx="431753" cy="431753"/>
            </a:xfrm>
            <a:prstGeom prst="rect">
              <a:avLst/>
            </a:prstGeom>
            <a:noFill/>
          </p:spPr>
        </p:pic>
        <p:pic>
          <p:nvPicPr>
            <p:cNvPr id="80" name="Picture 2" descr="C:\Users\c00102471\Desktop\Cogs-icon-layered.png"/>
            <p:cNvPicPr>
              <a:picLocks noChangeAspect="1" noChangeArrowheads="1"/>
            </p:cNvPicPr>
            <p:nvPr/>
          </p:nvPicPr>
          <p:blipFill>
            <a:blip r:embed="rId5" cstate="print"/>
            <a:srcRect/>
            <a:stretch>
              <a:fillRect/>
            </a:stretch>
          </p:blipFill>
          <p:spPr bwMode="auto">
            <a:xfrm>
              <a:off x="6162067" y="4539270"/>
              <a:ext cx="442581" cy="442581"/>
            </a:xfrm>
            <a:prstGeom prst="rect">
              <a:avLst/>
            </a:prstGeom>
            <a:noFill/>
          </p:spPr>
        </p:pic>
        <p:sp>
          <p:nvSpPr>
            <p:cNvPr id="89" name="矩形 10"/>
            <p:cNvSpPr/>
            <p:nvPr/>
          </p:nvSpPr>
          <p:spPr>
            <a:xfrm>
              <a:off x="6656731" y="4731455"/>
              <a:ext cx="520976" cy="138499"/>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0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Internet</a:t>
              </a:r>
              <a:endParaRPr kumimoji="1" lang="en-US" altLang="zh-CN" sz="10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sp>
          <p:nvSpPr>
            <p:cNvPr id="90" name="矩形 10"/>
            <p:cNvSpPr/>
            <p:nvPr/>
          </p:nvSpPr>
          <p:spPr>
            <a:xfrm>
              <a:off x="4513411" y="4651053"/>
              <a:ext cx="501739" cy="276999"/>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0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Mission</a:t>
              </a:r>
            </a:p>
            <a:p>
              <a:pPr algn="ctr">
                <a:lnSpc>
                  <a:spcPct val="90000"/>
                </a:lnSpc>
                <a:spcBef>
                  <a:spcPct val="0"/>
                </a:spcBef>
                <a:buClr>
                  <a:srgbClr val="CC9900"/>
                </a:buClr>
              </a:pPr>
              <a:r>
                <a:rPr kumimoji="1" lang="en-US" altLang="zh-CN" sz="10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Critical</a:t>
              </a:r>
              <a:endParaRPr kumimoji="1" lang="en-US" altLang="zh-CN" sz="10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grpSp>
      <p:grpSp>
        <p:nvGrpSpPr>
          <p:cNvPr id="96" name="组合 95"/>
          <p:cNvGrpSpPr/>
          <p:nvPr/>
        </p:nvGrpSpPr>
        <p:grpSpPr>
          <a:xfrm>
            <a:off x="1456426" y="2429566"/>
            <a:ext cx="2166795" cy="1851538"/>
            <a:chOff x="1456426" y="2464546"/>
            <a:chExt cx="2166795" cy="1851538"/>
          </a:xfrm>
        </p:grpSpPr>
        <p:grpSp>
          <p:nvGrpSpPr>
            <p:cNvPr id="97" name="组合 88"/>
            <p:cNvGrpSpPr/>
            <p:nvPr/>
          </p:nvGrpSpPr>
          <p:grpSpPr>
            <a:xfrm>
              <a:off x="1501478" y="3238041"/>
              <a:ext cx="2042765" cy="471408"/>
              <a:chOff x="5800891" y="3378667"/>
              <a:chExt cx="2340000" cy="540000"/>
            </a:xfrm>
          </p:grpSpPr>
          <p:sp>
            <p:nvSpPr>
              <p:cNvPr id="283" name="矩形 152"/>
              <p:cNvSpPr/>
              <p:nvPr/>
            </p:nvSpPr>
            <p:spPr>
              <a:xfrm>
                <a:off x="5800891" y="3378667"/>
                <a:ext cx="2340000" cy="540000"/>
              </a:xfrm>
              <a:prstGeom prst="rect">
                <a:avLst/>
              </a:prstGeom>
              <a:gradFill flip="none" rotWithShape="1">
                <a:gsLst>
                  <a:gs pos="1000">
                    <a:srgbClr val="1EB3EB"/>
                  </a:gs>
                  <a:gs pos="100000">
                    <a:srgbClr val="006CB4">
                      <a:shade val="100000"/>
                      <a:satMod val="115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horz" wrap="none" lIns="216762" tIns="0" rIns="216762" bIns="0" numCol="1" rtlCol="0" anchor="ctr" anchorCtr="0" compatLnSpc="1">
                <a:prstTxWarp prst="textNoShape">
                  <a:avLst/>
                </a:prstTxWarp>
              </a:bodyPr>
              <a:lstStyle/>
              <a:p>
                <a:pPr algn="ctr" defTabSz="914400"/>
                <a:endParaRPr lang="en-US" altLang="zh-CN" sz="1800" dirty="0">
                  <a:solidFill>
                    <a:srgbClr val="FFFFFF"/>
                  </a:solidFill>
                  <a:latin typeface="Arial" pitchFamily="34" charset="0"/>
                  <a:ea typeface="微软雅黑" pitchFamily="34" charset="-122"/>
                  <a:cs typeface="Arial" pitchFamily="34" charset="0"/>
                  <a:sym typeface="Arial" pitchFamily="34" charset="0"/>
                </a:endParaRPr>
              </a:p>
            </p:txBody>
          </p:sp>
          <p:sp>
            <p:nvSpPr>
              <p:cNvPr id="284" name="矩形 10"/>
              <p:cNvSpPr/>
              <p:nvPr/>
            </p:nvSpPr>
            <p:spPr>
              <a:xfrm>
                <a:off x="6548551" y="3551718"/>
                <a:ext cx="844675" cy="174516"/>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1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rPr>
                  <a:t>OpenStack</a:t>
                </a:r>
                <a:endParaRPr kumimoji="1" lang="en-US" altLang="zh-CN" sz="11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endParaRPr>
              </a:p>
            </p:txBody>
          </p:sp>
        </p:grpSp>
        <p:sp>
          <p:nvSpPr>
            <p:cNvPr id="98" name="矩形 97"/>
            <p:cNvSpPr/>
            <p:nvPr/>
          </p:nvSpPr>
          <p:spPr>
            <a:xfrm>
              <a:off x="1499800" y="2464546"/>
              <a:ext cx="2022002" cy="734244"/>
            </a:xfrm>
            <a:prstGeom prst="rect">
              <a:avLst/>
            </a:prstGeom>
            <a:gradFill>
              <a:gsLst>
                <a:gs pos="0">
                  <a:srgbClr val="006CB4">
                    <a:alpha val="50000"/>
                  </a:srgbClr>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zh-CN" altLang="en-US" sz="1800" dirty="0">
                <a:solidFill>
                  <a:srgbClr val="000000"/>
                </a:solidFill>
                <a:latin typeface="微软雅黑" pitchFamily="34" charset="-122"/>
                <a:ea typeface="微软雅黑" pitchFamily="34" charset="-122"/>
                <a:cs typeface="Arial" pitchFamily="34" charset="0"/>
                <a:sym typeface="Arial" pitchFamily="34" charset="0"/>
              </a:endParaRPr>
            </a:p>
          </p:txBody>
        </p:sp>
        <p:grpSp>
          <p:nvGrpSpPr>
            <p:cNvPr id="99" name="组合 328"/>
            <p:cNvGrpSpPr/>
            <p:nvPr/>
          </p:nvGrpSpPr>
          <p:grpSpPr>
            <a:xfrm>
              <a:off x="1634599" y="2592093"/>
              <a:ext cx="422993" cy="266794"/>
              <a:chOff x="5138738" y="4391025"/>
              <a:chExt cx="1177925" cy="742950"/>
            </a:xfrm>
            <a:solidFill>
              <a:srgbClr val="00B0F0"/>
            </a:solidFill>
          </p:grpSpPr>
          <p:sp>
            <p:nvSpPr>
              <p:cNvPr id="280" name="Freeform 62"/>
              <p:cNvSpPr>
                <a:spLocks noEditPoints="1"/>
              </p:cNvSpPr>
              <p:nvPr/>
            </p:nvSpPr>
            <p:spPr bwMode="auto">
              <a:xfrm>
                <a:off x="5543551" y="4498975"/>
                <a:ext cx="328613" cy="460375"/>
              </a:xfrm>
              <a:custGeom>
                <a:avLst/>
                <a:gdLst/>
                <a:ahLst/>
                <a:cxnLst>
                  <a:cxn ang="0">
                    <a:pos x="3696" y="1636"/>
                  </a:cxn>
                  <a:cxn ang="0">
                    <a:pos x="3408" y="1264"/>
                  </a:cxn>
                  <a:cxn ang="0">
                    <a:pos x="2949" y="947"/>
                  </a:cxn>
                  <a:cxn ang="0">
                    <a:pos x="2461" y="818"/>
                  </a:cxn>
                  <a:cxn ang="0">
                    <a:pos x="3258" y="2742"/>
                  </a:cxn>
                  <a:cxn ang="0">
                    <a:pos x="3918" y="3094"/>
                  </a:cxn>
                  <a:cxn ang="0">
                    <a:pos x="4283" y="3417"/>
                  </a:cxn>
                  <a:cxn ang="0">
                    <a:pos x="4449" y="3676"/>
                  </a:cxn>
                  <a:cxn ang="0">
                    <a:pos x="4535" y="3970"/>
                  </a:cxn>
                  <a:cxn ang="0">
                    <a:pos x="4535" y="4336"/>
                  </a:cxn>
                  <a:cxn ang="0">
                    <a:pos x="4442" y="4673"/>
                  </a:cxn>
                  <a:cxn ang="0">
                    <a:pos x="4269" y="4946"/>
                  </a:cxn>
                  <a:cxn ang="0">
                    <a:pos x="4032" y="5161"/>
                  </a:cxn>
                  <a:cxn ang="0">
                    <a:pos x="3401" y="5449"/>
                  </a:cxn>
                  <a:cxn ang="0">
                    <a:pos x="2655" y="5607"/>
                  </a:cxn>
                  <a:cxn ang="0">
                    <a:pos x="1902" y="5629"/>
                  </a:cxn>
                  <a:cxn ang="0">
                    <a:pos x="1055" y="5542"/>
                  </a:cxn>
                  <a:cxn ang="0">
                    <a:pos x="180" y="4135"/>
                  </a:cxn>
                  <a:cxn ang="0">
                    <a:pos x="618" y="4616"/>
                  </a:cxn>
                  <a:cxn ang="0">
                    <a:pos x="969" y="5040"/>
                  </a:cxn>
                  <a:cxn ang="0">
                    <a:pos x="1363" y="5277"/>
                  </a:cxn>
                  <a:cxn ang="0">
                    <a:pos x="1780" y="5391"/>
                  </a:cxn>
                  <a:cxn ang="0">
                    <a:pos x="1442" y="3352"/>
                  </a:cxn>
                  <a:cxn ang="0">
                    <a:pos x="819" y="3051"/>
                  </a:cxn>
                  <a:cxn ang="0">
                    <a:pos x="294" y="2627"/>
                  </a:cxn>
                  <a:cxn ang="0">
                    <a:pos x="115" y="2369"/>
                  </a:cxn>
                  <a:cxn ang="0">
                    <a:pos x="15" y="2074"/>
                  </a:cxn>
                  <a:cxn ang="0">
                    <a:pos x="15" y="1744"/>
                  </a:cxn>
                  <a:cxn ang="0">
                    <a:pos x="100" y="1464"/>
                  </a:cxn>
                  <a:cxn ang="0">
                    <a:pos x="266" y="1220"/>
                  </a:cxn>
                  <a:cxn ang="0">
                    <a:pos x="625" y="926"/>
                  </a:cxn>
                  <a:cxn ang="0">
                    <a:pos x="1241" y="682"/>
                  </a:cxn>
                  <a:cxn ang="0">
                    <a:pos x="1902" y="589"/>
                  </a:cxn>
                  <a:cxn ang="0">
                    <a:pos x="2806" y="610"/>
                  </a:cxn>
                  <a:cxn ang="0">
                    <a:pos x="3710" y="811"/>
                  </a:cxn>
                  <a:cxn ang="0">
                    <a:pos x="4091" y="2017"/>
                  </a:cxn>
                  <a:cxn ang="0">
                    <a:pos x="1572" y="868"/>
                  </a:cxn>
                  <a:cxn ang="0">
                    <a:pos x="1278" y="990"/>
                  </a:cxn>
                  <a:cxn ang="0">
                    <a:pos x="1062" y="1184"/>
                  </a:cxn>
                  <a:cxn ang="0">
                    <a:pos x="976" y="1479"/>
                  </a:cxn>
                  <a:cxn ang="0">
                    <a:pos x="1011" y="1665"/>
                  </a:cxn>
                  <a:cxn ang="0">
                    <a:pos x="1234" y="1938"/>
                  </a:cxn>
                  <a:cxn ang="0">
                    <a:pos x="1550" y="2118"/>
                  </a:cxn>
                  <a:cxn ang="0">
                    <a:pos x="1887" y="796"/>
                  </a:cxn>
                  <a:cxn ang="0">
                    <a:pos x="2806" y="5341"/>
                  </a:cxn>
                  <a:cxn ang="0">
                    <a:pos x="3121" y="5191"/>
                  </a:cxn>
                  <a:cxn ang="0">
                    <a:pos x="3351" y="4910"/>
                  </a:cxn>
                  <a:cxn ang="0">
                    <a:pos x="3415" y="4501"/>
                  </a:cxn>
                  <a:cxn ang="0">
                    <a:pos x="3315" y="4243"/>
                  </a:cxn>
                  <a:cxn ang="0">
                    <a:pos x="3100" y="4049"/>
                  </a:cxn>
                  <a:cxn ang="0">
                    <a:pos x="2461" y="3755"/>
                  </a:cxn>
                </a:cxnLst>
                <a:rect l="0" t="0" r="r" b="b"/>
                <a:pathLst>
                  <a:path w="4543" h="6375">
                    <a:moveTo>
                      <a:pt x="3875" y="2017"/>
                    </a:moveTo>
                    <a:lnTo>
                      <a:pt x="3824" y="1887"/>
                    </a:lnTo>
                    <a:lnTo>
                      <a:pt x="3746" y="1723"/>
                    </a:lnTo>
                    <a:lnTo>
                      <a:pt x="3696" y="1636"/>
                    </a:lnTo>
                    <a:lnTo>
                      <a:pt x="3638" y="1543"/>
                    </a:lnTo>
                    <a:lnTo>
                      <a:pt x="3573" y="1449"/>
                    </a:lnTo>
                    <a:lnTo>
                      <a:pt x="3495" y="1356"/>
                    </a:lnTo>
                    <a:lnTo>
                      <a:pt x="3408" y="1264"/>
                    </a:lnTo>
                    <a:lnTo>
                      <a:pt x="3315" y="1177"/>
                    </a:lnTo>
                    <a:lnTo>
                      <a:pt x="3208" y="1091"/>
                    </a:lnTo>
                    <a:lnTo>
                      <a:pt x="3086" y="1011"/>
                    </a:lnTo>
                    <a:lnTo>
                      <a:pt x="2949" y="947"/>
                    </a:lnTo>
                    <a:lnTo>
                      <a:pt x="2799" y="890"/>
                    </a:lnTo>
                    <a:lnTo>
                      <a:pt x="2641" y="847"/>
                    </a:lnTo>
                    <a:lnTo>
                      <a:pt x="2555" y="833"/>
                    </a:lnTo>
                    <a:lnTo>
                      <a:pt x="2461" y="818"/>
                    </a:lnTo>
                    <a:lnTo>
                      <a:pt x="2461" y="2433"/>
                    </a:lnTo>
                    <a:lnTo>
                      <a:pt x="2870" y="2585"/>
                    </a:lnTo>
                    <a:lnTo>
                      <a:pt x="3064" y="2663"/>
                    </a:lnTo>
                    <a:lnTo>
                      <a:pt x="3258" y="2742"/>
                    </a:lnTo>
                    <a:lnTo>
                      <a:pt x="3438" y="2829"/>
                    </a:lnTo>
                    <a:lnTo>
                      <a:pt x="3609" y="2914"/>
                    </a:lnTo>
                    <a:lnTo>
                      <a:pt x="3767" y="3001"/>
                    </a:lnTo>
                    <a:lnTo>
                      <a:pt x="3918" y="3094"/>
                    </a:lnTo>
                    <a:lnTo>
                      <a:pt x="4054" y="3194"/>
                    </a:lnTo>
                    <a:lnTo>
                      <a:pt x="4176" y="3302"/>
                    </a:lnTo>
                    <a:lnTo>
                      <a:pt x="4233" y="3359"/>
                    </a:lnTo>
                    <a:lnTo>
                      <a:pt x="4283" y="3417"/>
                    </a:lnTo>
                    <a:lnTo>
                      <a:pt x="4334" y="3482"/>
                    </a:lnTo>
                    <a:lnTo>
                      <a:pt x="4377" y="3539"/>
                    </a:lnTo>
                    <a:lnTo>
                      <a:pt x="4413" y="3603"/>
                    </a:lnTo>
                    <a:lnTo>
                      <a:pt x="4449" y="3676"/>
                    </a:lnTo>
                    <a:lnTo>
                      <a:pt x="4477" y="3747"/>
                    </a:lnTo>
                    <a:lnTo>
                      <a:pt x="4499" y="3819"/>
                    </a:lnTo>
                    <a:lnTo>
                      <a:pt x="4521" y="3891"/>
                    </a:lnTo>
                    <a:lnTo>
                      <a:pt x="4535" y="3970"/>
                    </a:lnTo>
                    <a:lnTo>
                      <a:pt x="4543" y="4049"/>
                    </a:lnTo>
                    <a:lnTo>
                      <a:pt x="4543" y="4135"/>
                    </a:lnTo>
                    <a:lnTo>
                      <a:pt x="4543" y="4235"/>
                    </a:lnTo>
                    <a:lnTo>
                      <a:pt x="4535" y="4336"/>
                    </a:lnTo>
                    <a:lnTo>
                      <a:pt x="4521" y="4422"/>
                    </a:lnTo>
                    <a:lnTo>
                      <a:pt x="4499" y="4508"/>
                    </a:lnTo>
                    <a:lnTo>
                      <a:pt x="4470" y="4595"/>
                    </a:lnTo>
                    <a:lnTo>
                      <a:pt x="4442" y="4673"/>
                    </a:lnTo>
                    <a:lnTo>
                      <a:pt x="4406" y="4745"/>
                    </a:lnTo>
                    <a:lnTo>
                      <a:pt x="4363" y="4817"/>
                    </a:lnTo>
                    <a:lnTo>
                      <a:pt x="4320" y="4882"/>
                    </a:lnTo>
                    <a:lnTo>
                      <a:pt x="4269" y="4946"/>
                    </a:lnTo>
                    <a:lnTo>
                      <a:pt x="4219" y="5004"/>
                    </a:lnTo>
                    <a:lnTo>
                      <a:pt x="4162" y="5054"/>
                    </a:lnTo>
                    <a:lnTo>
                      <a:pt x="4098" y="5111"/>
                    </a:lnTo>
                    <a:lnTo>
                      <a:pt x="4032" y="5161"/>
                    </a:lnTo>
                    <a:lnTo>
                      <a:pt x="3890" y="5248"/>
                    </a:lnTo>
                    <a:lnTo>
                      <a:pt x="3739" y="5327"/>
                    </a:lnTo>
                    <a:lnTo>
                      <a:pt x="3573" y="5391"/>
                    </a:lnTo>
                    <a:lnTo>
                      <a:pt x="3401" y="5449"/>
                    </a:lnTo>
                    <a:lnTo>
                      <a:pt x="3222" y="5499"/>
                    </a:lnTo>
                    <a:lnTo>
                      <a:pt x="3043" y="5542"/>
                    </a:lnTo>
                    <a:lnTo>
                      <a:pt x="2849" y="5578"/>
                    </a:lnTo>
                    <a:lnTo>
                      <a:pt x="2655" y="5607"/>
                    </a:lnTo>
                    <a:lnTo>
                      <a:pt x="2461" y="5629"/>
                    </a:lnTo>
                    <a:lnTo>
                      <a:pt x="2461" y="6375"/>
                    </a:lnTo>
                    <a:lnTo>
                      <a:pt x="1902" y="6375"/>
                    </a:lnTo>
                    <a:lnTo>
                      <a:pt x="1902" y="5629"/>
                    </a:lnTo>
                    <a:lnTo>
                      <a:pt x="1657" y="5622"/>
                    </a:lnTo>
                    <a:lnTo>
                      <a:pt x="1442" y="5599"/>
                    </a:lnTo>
                    <a:lnTo>
                      <a:pt x="1241" y="5578"/>
                    </a:lnTo>
                    <a:lnTo>
                      <a:pt x="1055" y="5542"/>
                    </a:lnTo>
                    <a:lnTo>
                      <a:pt x="861" y="5499"/>
                    </a:lnTo>
                    <a:lnTo>
                      <a:pt x="660" y="5449"/>
                    </a:lnTo>
                    <a:lnTo>
                      <a:pt x="180" y="5305"/>
                    </a:lnTo>
                    <a:lnTo>
                      <a:pt x="180" y="4135"/>
                    </a:lnTo>
                    <a:lnTo>
                      <a:pt x="395" y="4150"/>
                    </a:lnTo>
                    <a:lnTo>
                      <a:pt x="467" y="4322"/>
                    </a:lnTo>
                    <a:lnTo>
                      <a:pt x="538" y="4479"/>
                    </a:lnTo>
                    <a:lnTo>
                      <a:pt x="618" y="4616"/>
                    </a:lnTo>
                    <a:lnTo>
                      <a:pt x="703" y="4745"/>
                    </a:lnTo>
                    <a:lnTo>
                      <a:pt x="789" y="4853"/>
                    </a:lnTo>
                    <a:lnTo>
                      <a:pt x="876" y="4953"/>
                    </a:lnTo>
                    <a:lnTo>
                      <a:pt x="969" y="5040"/>
                    </a:lnTo>
                    <a:lnTo>
                      <a:pt x="1070" y="5111"/>
                    </a:lnTo>
                    <a:lnTo>
                      <a:pt x="1162" y="5176"/>
                    </a:lnTo>
                    <a:lnTo>
                      <a:pt x="1263" y="5227"/>
                    </a:lnTo>
                    <a:lnTo>
                      <a:pt x="1363" y="5277"/>
                    </a:lnTo>
                    <a:lnTo>
                      <a:pt x="1472" y="5312"/>
                    </a:lnTo>
                    <a:lnTo>
                      <a:pt x="1572" y="5341"/>
                    </a:lnTo>
                    <a:lnTo>
                      <a:pt x="1679" y="5370"/>
                    </a:lnTo>
                    <a:lnTo>
                      <a:pt x="1780" y="5391"/>
                    </a:lnTo>
                    <a:lnTo>
                      <a:pt x="1887" y="5406"/>
                    </a:lnTo>
                    <a:lnTo>
                      <a:pt x="1887" y="3518"/>
                    </a:lnTo>
                    <a:lnTo>
                      <a:pt x="1600" y="3409"/>
                    </a:lnTo>
                    <a:lnTo>
                      <a:pt x="1442" y="3352"/>
                    </a:lnTo>
                    <a:lnTo>
                      <a:pt x="1285" y="3288"/>
                    </a:lnTo>
                    <a:lnTo>
                      <a:pt x="1127" y="3216"/>
                    </a:lnTo>
                    <a:lnTo>
                      <a:pt x="969" y="3137"/>
                    </a:lnTo>
                    <a:lnTo>
                      <a:pt x="819" y="3051"/>
                    </a:lnTo>
                    <a:lnTo>
                      <a:pt x="675" y="2957"/>
                    </a:lnTo>
                    <a:lnTo>
                      <a:pt x="531" y="2857"/>
                    </a:lnTo>
                    <a:lnTo>
                      <a:pt x="409" y="2749"/>
                    </a:lnTo>
                    <a:lnTo>
                      <a:pt x="294" y="2627"/>
                    </a:lnTo>
                    <a:lnTo>
                      <a:pt x="244" y="2570"/>
                    </a:lnTo>
                    <a:lnTo>
                      <a:pt x="194" y="2505"/>
                    </a:lnTo>
                    <a:lnTo>
                      <a:pt x="150" y="2441"/>
                    </a:lnTo>
                    <a:lnTo>
                      <a:pt x="115" y="2369"/>
                    </a:lnTo>
                    <a:lnTo>
                      <a:pt x="79" y="2297"/>
                    </a:lnTo>
                    <a:lnTo>
                      <a:pt x="50" y="2225"/>
                    </a:lnTo>
                    <a:lnTo>
                      <a:pt x="29" y="2154"/>
                    </a:lnTo>
                    <a:lnTo>
                      <a:pt x="15" y="2074"/>
                    </a:lnTo>
                    <a:lnTo>
                      <a:pt x="8" y="1988"/>
                    </a:lnTo>
                    <a:lnTo>
                      <a:pt x="0" y="1910"/>
                    </a:lnTo>
                    <a:lnTo>
                      <a:pt x="8" y="1823"/>
                    </a:lnTo>
                    <a:lnTo>
                      <a:pt x="15" y="1744"/>
                    </a:lnTo>
                    <a:lnTo>
                      <a:pt x="29" y="1672"/>
                    </a:lnTo>
                    <a:lnTo>
                      <a:pt x="50" y="1600"/>
                    </a:lnTo>
                    <a:lnTo>
                      <a:pt x="72" y="1529"/>
                    </a:lnTo>
                    <a:lnTo>
                      <a:pt x="100" y="1464"/>
                    </a:lnTo>
                    <a:lnTo>
                      <a:pt x="136" y="1392"/>
                    </a:lnTo>
                    <a:lnTo>
                      <a:pt x="180" y="1335"/>
                    </a:lnTo>
                    <a:lnTo>
                      <a:pt x="223" y="1271"/>
                    </a:lnTo>
                    <a:lnTo>
                      <a:pt x="266" y="1220"/>
                    </a:lnTo>
                    <a:lnTo>
                      <a:pt x="323" y="1162"/>
                    </a:lnTo>
                    <a:lnTo>
                      <a:pt x="373" y="1112"/>
                    </a:lnTo>
                    <a:lnTo>
                      <a:pt x="495" y="1011"/>
                    </a:lnTo>
                    <a:lnTo>
                      <a:pt x="625" y="926"/>
                    </a:lnTo>
                    <a:lnTo>
                      <a:pt x="768" y="854"/>
                    </a:lnTo>
                    <a:lnTo>
                      <a:pt x="919" y="782"/>
                    </a:lnTo>
                    <a:lnTo>
                      <a:pt x="1077" y="724"/>
                    </a:lnTo>
                    <a:lnTo>
                      <a:pt x="1241" y="682"/>
                    </a:lnTo>
                    <a:lnTo>
                      <a:pt x="1406" y="646"/>
                    </a:lnTo>
                    <a:lnTo>
                      <a:pt x="1572" y="617"/>
                    </a:lnTo>
                    <a:lnTo>
                      <a:pt x="1737" y="596"/>
                    </a:lnTo>
                    <a:lnTo>
                      <a:pt x="1902" y="589"/>
                    </a:lnTo>
                    <a:lnTo>
                      <a:pt x="1902" y="0"/>
                    </a:lnTo>
                    <a:lnTo>
                      <a:pt x="2461" y="0"/>
                    </a:lnTo>
                    <a:lnTo>
                      <a:pt x="2461" y="566"/>
                    </a:lnTo>
                    <a:lnTo>
                      <a:pt x="2806" y="610"/>
                    </a:lnTo>
                    <a:lnTo>
                      <a:pt x="3093" y="660"/>
                    </a:lnTo>
                    <a:lnTo>
                      <a:pt x="3337" y="703"/>
                    </a:lnTo>
                    <a:lnTo>
                      <a:pt x="3538" y="753"/>
                    </a:lnTo>
                    <a:lnTo>
                      <a:pt x="3710" y="811"/>
                    </a:lnTo>
                    <a:lnTo>
                      <a:pt x="3853" y="861"/>
                    </a:lnTo>
                    <a:lnTo>
                      <a:pt x="3982" y="911"/>
                    </a:lnTo>
                    <a:lnTo>
                      <a:pt x="4091" y="961"/>
                    </a:lnTo>
                    <a:lnTo>
                      <a:pt x="4091" y="2017"/>
                    </a:lnTo>
                    <a:lnTo>
                      <a:pt x="3875" y="2017"/>
                    </a:lnTo>
                    <a:close/>
                    <a:moveTo>
                      <a:pt x="1887" y="796"/>
                    </a:moveTo>
                    <a:lnTo>
                      <a:pt x="1730" y="826"/>
                    </a:lnTo>
                    <a:lnTo>
                      <a:pt x="1572" y="868"/>
                    </a:lnTo>
                    <a:lnTo>
                      <a:pt x="1493" y="890"/>
                    </a:lnTo>
                    <a:lnTo>
                      <a:pt x="1413" y="918"/>
                    </a:lnTo>
                    <a:lnTo>
                      <a:pt x="1342" y="947"/>
                    </a:lnTo>
                    <a:lnTo>
                      <a:pt x="1278" y="990"/>
                    </a:lnTo>
                    <a:lnTo>
                      <a:pt x="1212" y="1027"/>
                    </a:lnTo>
                    <a:lnTo>
                      <a:pt x="1155" y="1077"/>
                    </a:lnTo>
                    <a:lnTo>
                      <a:pt x="1105" y="1127"/>
                    </a:lnTo>
                    <a:lnTo>
                      <a:pt x="1062" y="1184"/>
                    </a:lnTo>
                    <a:lnTo>
                      <a:pt x="1027" y="1249"/>
                    </a:lnTo>
                    <a:lnTo>
                      <a:pt x="997" y="1321"/>
                    </a:lnTo>
                    <a:lnTo>
                      <a:pt x="983" y="1392"/>
                    </a:lnTo>
                    <a:lnTo>
                      <a:pt x="976" y="1479"/>
                    </a:lnTo>
                    <a:lnTo>
                      <a:pt x="976" y="1529"/>
                    </a:lnTo>
                    <a:lnTo>
                      <a:pt x="983" y="1572"/>
                    </a:lnTo>
                    <a:lnTo>
                      <a:pt x="997" y="1622"/>
                    </a:lnTo>
                    <a:lnTo>
                      <a:pt x="1011" y="1665"/>
                    </a:lnTo>
                    <a:lnTo>
                      <a:pt x="1048" y="1744"/>
                    </a:lnTo>
                    <a:lnTo>
                      <a:pt x="1105" y="1816"/>
                    </a:lnTo>
                    <a:lnTo>
                      <a:pt x="1162" y="1880"/>
                    </a:lnTo>
                    <a:lnTo>
                      <a:pt x="1234" y="1938"/>
                    </a:lnTo>
                    <a:lnTo>
                      <a:pt x="1313" y="1996"/>
                    </a:lnTo>
                    <a:lnTo>
                      <a:pt x="1392" y="2038"/>
                    </a:lnTo>
                    <a:lnTo>
                      <a:pt x="1472" y="2081"/>
                    </a:lnTo>
                    <a:lnTo>
                      <a:pt x="1550" y="2118"/>
                    </a:lnTo>
                    <a:lnTo>
                      <a:pt x="1701" y="2168"/>
                    </a:lnTo>
                    <a:lnTo>
                      <a:pt x="1815" y="2204"/>
                    </a:lnTo>
                    <a:lnTo>
                      <a:pt x="1887" y="2225"/>
                    </a:lnTo>
                    <a:lnTo>
                      <a:pt x="1887" y="796"/>
                    </a:lnTo>
                    <a:close/>
                    <a:moveTo>
                      <a:pt x="2461" y="5406"/>
                    </a:moveTo>
                    <a:lnTo>
                      <a:pt x="2584" y="5391"/>
                    </a:lnTo>
                    <a:lnTo>
                      <a:pt x="2726" y="5355"/>
                    </a:lnTo>
                    <a:lnTo>
                      <a:pt x="2806" y="5341"/>
                    </a:lnTo>
                    <a:lnTo>
                      <a:pt x="2885" y="5312"/>
                    </a:lnTo>
                    <a:lnTo>
                      <a:pt x="2963" y="5277"/>
                    </a:lnTo>
                    <a:lnTo>
                      <a:pt x="3043" y="5241"/>
                    </a:lnTo>
                    <a:lnTo>
                      <a:pt x="3121" y="5191"/>
                    </a:lnTo>
                    <a:lnTo>
                      <a:pt x="3186" y="5140"/>
                    </a:lnTo>
                    <a:lnTo>
                      <a:pt x="3251" y="5076"/>
                    </a:lnTo>
                    <a:lnTo>
                      <a:pt x="3308" y="4997"/>
                    </a:lnTo>
                    <a:lnTo>
                      <a:pt x="3351" y="4910"/>
                    </a:lnTo>
                    <a:lnTo>
                      <a:pt x="3387" y="4817"/>
                    </a:lnTo>
                    <a:lnTo>
                      <a:pt x="3408" y="4702"/>
                    </a:lnTo>
                    <a:lnTo>
                      <a:pt x="3415" y="4580"/>
                    </a:lnTo>
                    <a:lnTo>
                      <a:pt x="3415" y="4501"/>
                    </a:lnTo>
                    <a:lnTo>
                      <a:pt x="3401" y="4429"/>
                    </a:lnTo>
                    <a:lnTo>
                      <a:pt x="3379" y="4365"/>
                    </a:lnTo>
                    <a:lnTo>
                      <a:pt x="3351" y="4300"/>
                    </a:lnTo>
                    <a:lnTo>
                      <a:pt x="3315" y="4243"/>
                    </a:lnTo>
                    <a:lnTo>
                      <a:pt x="3272" y="4193"/>
                    </a:lnTo>
                    <a:lnTo>
                      <a:pt x="3222" y="4143"/>
                    </a:lnTo>
                    <a:lnTo>
                      <a:pt x="3164" y="4100"/>
                    </a:lnTo>
                    <a:lnTo>
                      <a:pt x="3100" y="4049"/>
                    </a:lnTo>
                    <a:lnTo>
                      <a:pt x="3028" y="4006"/>
                    </a:lnTo>
                    <a:lnTo>
                      <a:pt x="2863" y="3927"/>
                    </a:lnTo>
                    <a:lnTo>
                      <a:pt x="2676" y="3840"/>
                    </a:lnTo>
                    <a:lnTo>
                      <a:pt x="2461" y="3755"/>
                    </a:lnTo>
                    <a:lnTo>
                      <a:pt x="2461" y="54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81" name="Freeform 63"/>
              <p:cNvSpPr>
                <a:spLocks noEditPoints="1"/>
              </p:cNvSpPr>
              <p:nvPr/>
            </p:nvSpPr>
            <p:spPr bwMode="auto">
              <a:xfrm>
                <a:off x="5253038" y="4391025"/>
                <a:ext cx="920750" cy="676275"/>
              </a:xfrm>
              <a:custGeom>
                <a:avLst/>
                <a:gdLst/>
                <a:ahLst/>
                <a:cxnLst>
                  <a:cxn ang="0">
                    <a:pos x="12759" y="8767"/>
                  </a:cxn>
                  <a:cxn ang="0">
                    <a:pos x="12730" y="8896"/>
                  </a:cxn>
                  <a:cxn ang="0">
                    <a:pos x="12673" y="9018"/>
                  </a:cxn>
                  <a:cxn ang="0">
                    <a:pos x="12593" y="9126"/>
                  </a:cxn>
                  <a:cxn ang="0">
                    <a:pos x="12493" y="9212"/>
                  </a:cxn>
                  <a:cxn ang="0">
                    <a:pos x="12371" y="9283"/>
                  </a:cxn>
                  <a:cxn ang="0">
                    <a:pos x="12241" y="9334"/>
                  </a:cxn>
                  <a:cxn ang="0">
                    <a:pos x="12098" y="9363"/>
                  </a:cxn>
                  <a:cxn ang="0">
                    <a:pos x="740" y="9363"/>
                  </a:cxn>
                  <a:cxn ang="0">
                    <a:pos x="589" y="9349"/>
                  </a:cxn>
                  <a:cxn ang="0">
                    <a:pos x="452" y="9313"/>
                  </a:cxn>
                  <a:cxn ang="0">
                    <a:pos x="324" y="9248"/>
                  </a:cxn>
                  <a:cxn ang="0">
                    <a:pos x="216" y="9169"/>
                  </a:cxn>
                  <a:cxn ang="0">
                    <a:pos x="130" y="9068"/>
                  </a:cxn>
                  <a:cxn ang="0">
                    <a:pos x="57" y="8961"/>
                  </a:cxn>
                  <a:cxn ang="0">
                    <a:pos x="15" y="8838"/>
                  </a:cxn>
                  <a:cxn ang="0">
                    <a:pos x="0" y="8702"/>
                  </a:cxn>
                  <a:cxn ang="0">
                    <a:pos x="0" y="589"/>
                  </a:cxn>
                  <a:cxn ang="0">
                    <a:pos x="36" y="467"/>
                  </a:cxn>
                  <a:cxn ang="0">
                    <a:pos x="87" y="345"/>
                  </a:cxn>
                  <a:cxn ang="0">
                    <a:pos x="166" y="237"/>
                  </a:cxn>
                  <a:cxn ang="0">
                    <a:pos x="266" y="151"/>
                  </a:cxn>
                  <a:cxn ang="0">
                    <a:pos x="388" y="79"/>
                  </a:cxn>
                  <a:cxn ang="0">
                    <a:pos x="518" y="29"/>
                  </a:cxn>
                  <a:cxn ang="0">
                    <a:pos x="660" y="0"/>
                  </a:cxn>
                  <a:cxn ang="0">
                    <a:pos x="12019" y="0"/>
                  </a:cxn>
                  <a:cxn ang="0">
                    <a:pos x="12170" y="14"/>
                  </a:cxn>
                  <a:cxn ang="0">
                    <a:pos x="12307" y="50"/>
                  </a:cxn>
                  <a:cxn ang="0">
                    <a:pos x="12435" y="115"/>
                  </a:cxn>
                  <a:cxn ang="0">
                    <a:pos x="12543" y="194"/>
                  </a:cxn>
                  <a:cxn ang="0">
                    <a:pos x="12636" y="287"/>
                  </a:cxn>
                  <a:cxn ang="0">
                    <a:pos x="12701" y="402"/>
                  </a:cxn>
                  <a:cxn ang="0">
                    <a:pos x="12744" y="524"/>
                  </a:cxn>
                  <a:cxn ang="0">
                    <a:pos x="12759" y="661"/>
                  </a:cxn>
                  <a:cxn ang="0">
                    <a:pos x="11840" y="8236"/>
                  </a:cxn>
                  <a:cxn ang="0">
                    <a:pos x="11819" y="8322"/>
                  </a:cxn>
                  <a:cxn ang="0">
                    <a:pos x="11768" y="8386"/>
                  </a:cxn>
                  <a:cxn ang="0">
                    <a:pos x="11682" y="8429"/>
                  </a:cxn>
                  <a:cxn ang="0">
                    <a:pos x="11581" y="8451"/>
                  </a:cxn>
                  <a:cxn ang="0">
                    <a:pos x="977" y="8444"/>
                  </a:cxn>
                  <a:cxn ang="0">
                    <a:pos x="890" y="8414"/>
                  </a:cxn>
                  <a:cxn ang="0">
                    <a:pos x="819" y="8357"/>
                  </a:cxn>
                  <a:cxn ang="0">
                    <a:pos x="783" y="8279"/>
                  </a:cxn>
                  <a:cxn ang="0">
                    <a:pos x="776" y="1070"/>
                  </a:cxn>
                  <a:cxn ang="0">
                    <a:pos x="797" y="983"/>
                  </a:cxn>
                  <a:cxn ang="0">
                    <a:pos x="847" y="919"/>
                  </a:cxn>
                  <a:cxn ang="0">
                    <a:pos x="934" y="869"/>
                  </a:cxn>
                  <a:cxn ang="0">
                    <a:pos x="1034" y="855"/>
                  </a:cxn>
                  <a:cxn ang="0">
                    <a:pos x="11632" y="862"/>
                  </a:cxn>
                  <a:cxn ang="0">
                    <a:pos x="11725" y="890"/>
                  </a:cxn>
                  <a:cxn ang="0">
                    <a:pos x="11796" y="947"/>
                  </a:cxn>
                  <a:cxn ang="0">
                    <a:pos x="11833" y="1027"/>
                  </a:cxn>
                  <a:cxn ang="0">
                    <a:pos x="11840" y="8236"/>
                  </a:cxn>
                </a:cxnLst>
                <a:rect l="0" t="0" r="r" b="b"/>
                <a:pathLst>
                  <a:path w="12759" h="9363">
                    <a:moveTo>
                      <a:pt x="12759" y="8702"/>
                    </a:moveTo>
                    <a:lnTo>
                      <a:pt x="12759" y="8767"/>
                    </a:lnTo>
                    <a:lnTo>
                      <a:pt x="12744" y="8838"/>
                    </a:lnTo>
                    <a:lnTo>
                      <a:pt x="12730" y="8896"/>
                    </a:lnTo>
                    <a:lnTo>
                      <a:pt x="12701" y="8961"/>
                    </a:lnTo>
                    <a:lnTo>
                      <a:pt x="12673" y="9018"/>
                    </a:lnTo>
                    <a:lnTo>
                      <a:pt x="12636" y="9068"/>
                    </a:lnTo>
                    <a:lnTo>
                      <a:pt x="12593" y="9126"/>
                    </a:lnTo>
                    <a:lnTo>
                      <a:pt x="12543" y="9169"/>
                    </a:lnTo>
                    <a:lnTo>
                      <a:pt x="12493" y="9212"/>
                    </a:lnTo>
                    <a:lnTo>
                      <a:pt x="12435" y="9248"/>
                    </a:lnTo>
                    <a:lnTo>
                      <a:pt x="12371" y="9283"/>
                    </a:lnTo>
                    <a:lnTo>
                      <a:pt x="12307" y="9313"/>
                    </a:lnTo>
                    <a:lnTo>
                      <a:pt x="12241" y="9334"/>
                    </a:lnTo>
                    <a:lnTo>
                      <a:pt x="12170" y="9349"/>
                    </a:lnTo>
                    <a:lnTo>
                      <a:pt x="12098" y="9363"/>
                    </a:lnTo>
                    <a:lnTo>
                      <a:pt x="12019" y="9363"/>
                    </a:lnTo>
                    <a:lnTo>
                      <a:pt x="740" y="9363"/>
                    </a:lnTo>
                    <a:lnTo>
                      <a:pt x="660" y="9363"/>
                    </a:lnTo>
                    <a:lnTo>
                      <a:pt x="589" y="9349"/>
                    </a:lnTo>
                    <a:lnTo>
                      <a:pt x="518" y="9334"/>
                    </a:lnTo>
                    <a:lnTo>
                      <a:pt x="452" y="9313"/>
                    </a:lnTo>
                    <a:lnTo>
                      <a:pt x="388" y="9283"/>
                    </a:lnTo>
                    <a:lnTo>
                      <a:pt x="324" y="9248"/>
                    </a:lnTo>
                    <a:lnTo>
                      <a:pt x="266" y="9212"/>
                    </a:lnTo>
                    <a:lnTo>
                      <a:pt x="216" y="9169"/>
                    </a:lnTo>
                    <a:lnTo>
                      <a:pt x="166" y="9126"/>
                    </a:lnTo>
                    <a:lnTo>
                      <a:pt x="130" y="9068"/>
                    </a:lnTo>
                    <a:lnTo>
                      <a:pt x="87" y="9018"/>
                    </a:lnTo>
                    <a:lnTo>
                      <a:pt x="57" y="8961"/>
                    </a:lnTo>
                    <a:lnTo>
                      <a:pt x="36" y="8896"/>
                    </a:lnTo>
                    <a:lnTo>
                      <a:pt x="15" y="8838"/>
                    </a:lnTo>
                    <a:lnTo>
                      <a:pt x="0" y="8767"/>
                    </a:lnTo>
                    <a:lnTo>
                      <a:pt x="0" y="8702"/>
                    </a:lnTo>
                    <a:lnTo>
                      <a:pt x="0" y="661"/>
                    </a:lnTo>
                    <a:lnTo>
                      <a:pt x="0" y="589"/>
                    </a:lnTo>
                    <a:lnTo>
                      <a:pt x="15" y="524"/>
                    </a:lnTo>
                    <a:lnTo>
                      <a:pt x="36" y="467"/>
                    </a:lnTo>
                    <a:lnTo>
                      <a:pt x="57" y="402"/>
                    </a:lnTo>
                    <a:lnTo>
                      <a:pt x="87" y="345"/>
                    </a:lnTo>
                    <a:lnTo>
                      <a:pt x="130" y="287"/>
                    </a:lnTo>
                    <a:lnTo>
                      <a:pt x="166" y="237"/>
                    </a:lnTo>
                    <a:lnTo>
                      <a:pt x="216" y="194"/>
                    </a:lnTo>
                    <a:lnTo>
                      <a:pt x="266" y="151"/>
                    </a:lnTo>
                    <a:lnTo>
                      <a:pt x="324" y="115"/>
                    </a:lnTo>
                    <a:lnTo>
                      <a:pt x="388" y="79"/>
                    </a:lnTo>
                    <a:lnTo>
                      <a:pt x="452" y="50"/>
                    </a:lnTo>
                    <a:lnTo>
                      <a:pt x="518" y="29"/>
                    </a:lnTo>
                    <a:lnTo>
                      <a:pt x="589" y="14"/>
                    </a:lnTo>
                    <a:lnTo>
                      <a:pt x="660" y="0"/>
                    </a:lnTo>
                    <a:lnTo>
                      <a:pt x="740" y="0"/>
                    </a:lnTo>
                    <a:lnTo>
                      <a:pt x="12019" y="0"/>
                    </a:lnTo>
                    <a:lnTo>
                      <a:pt x="12098" y="0"/>
                    </a:lnTo>
                    <a:lnTo>
                      <a:pt x="12170" y="14"/>
                    </a:lnTo>
                    <a:lnTo>
                      <a:pt x="12241" y="29"/>
                    </a:lnTo>
                    <a:lnTo>
                      <a:pt x="12307" y="50"/>
                    </a:lnTo>
                    <a:lnTo>
                      <a:pt x="12371" y="79"/>
                    </a:lnTo>
                    <a:lnTo>
                      <a:pt x="12435" y="115"/>
                    </a:lnTo>
                    <a:lnTo>
                      <a:pt x="12493" y="151"/>
                    </a:lnTo>
                    <a:lnTo>
                      <a:pt x="12543" y="194"/>
                    </a:lnTo>
                    <a:lnTo>
                      <a:pt x="12593" y="237"/>
                    </a:lnTo>
                    <a:lnTo>
                      <a:pt x="12636" y="287"/>
                    </a:lnTo>
                    <a:lnTo>
                      <a:pt x="12673" y="345"/>
                    </a:lnTo>
                    <a:lnTo>
                      <a:pt x="12701" y="402"/>
                    </a:lnTo>
                    <a:lnTo>
                      <a:pt x="12730" y="467"/>
                    </a:lnTo>
                    <a:lnTo>
                      <a:pt x="12744" y="524"/>
                    </a:lnTo>
                    <a:lnTo>
                      <a:pt x="12759" y="589"/>
                    </a:lnTo>
                    <a:lnTo>
                      <a:pt x="12759" y="661"/>
                    </a:lnTo>
                    <a:lnTo>
                      <a:pt x="12759" y="8702"/>
                    </a:lnTo>
                    <a:close/>
                    <a:moveTo>
                      <a:pt x="11840" y="8236"/>
                    </a:moveTo>
                    <a:lnTo>
                      <a:pt x="11833" y="8279"/>
                    </a:lnTo>
                    <a:lnTo>
                      <a:pt x="11819" y="8322"/>
                    </a:lnTo>
                    <a:lnTo>
                      <a:pt x="11796" y="8357"/>
                    </a:lnTo>
                    <a:lnTo>
                      <a:pt x="11768" y="8386"/>
                    </a:lnTo>
                    <a:lnTo>
                      <a:pt x="11725" y="8414"/>
                    </a:lnTo>
                    <a:lnTo>
                      <a:pt x="11682" y="8429"/>
                    </a:lnTo>
                    <a:lnTo>
                      <a:pt x="11632" y="8444"/>
                    </a:lnTo>
                    <a:lnTo>
                      <a:pt x="11581" y="8451"/>
                    </a:lnTo>
                    <a:lnTo>
                      <a:pt x="1034" y="8451"/>
                    </a:lnTo>
                    <a:lnTo>
                      <a:pt x="977" y="8444"/>
                    </a:lnTo>
                    <a:lnTo>
                      <a:pt x="934" y="8429"/>
                    </a:lnTo>
                    <a:lnTo>
                      <a:pt x="890" y="8414"/>
                    </a:lnTo>
                    <a:lnTo>
                      <a:pt x="847" y="8386"/>
                    </a:lnTo>
                    <a:lnTo>
                      <a:pt x="819" y="8357"/>
                    </a:lnTo>
                    <a:lnTo>
                      <a:pt x="797" y="8322"/>
                    </a:lnTo>
                    <a:lnTo>
                      <a:pt x="783" y="8279"/>
                    </a:lnTo>
                    <a:lnTo>
                      <a:pt x="776" y="8236"/>
                    </a:lnTo>
                    <a:lnTo>
                      <a:pt x="776" y="1070"/>
                    </a:lnTo>
                    <a:lnTo>
                      <a:pt x="783" y="1027"/>
                    </a:lnTo>
                    <a:lnTo>
                      <a:pt x="797" y="983"/>
                    </a:lnTo>
                    <a:lnTo>
                      <a:pt x="819" y="947"/>
                    </a:lnTo>
                    <a:lnTo>
                      <a:pt x="847" y="919"/>
                    </a:lnTo>
                    <a:lnTo>
                      <a:pt x="890" y="890"/>
                    </a:lnTo>
                    <a:lnTo>
                      <a:pt x="934" y="869"/>
                    </a:lnTo>
                    <a:lnTo>
                      <a:pt x="977" y="862"/>
                    </a:lnTo>
                    <a:lnTo>
                      <a:pt x="1034" y="855"/>
                    </a:lnTo>
                    <a:lnTo>
                      <a:pt x="11581" y="855"/>
                    </a:lnTo>
                    <a:lnTo>
                      <a:pt x="11632" y="862"/>
                    </a:lnTo>
                    <a:lnTo>
                      <a:pt x="11682" y="869"/>
                    </a:lnTo>
                    <a:lnTo>
                      <a:pt x="11725" y="890"/>
                    </a:lnTo>
                    <a:lnTo>
                      <a:pt x="11768" y="919"/>
                    </a:lnTo>
                    <a:lnTo>
                      <a:pt x="11796" y="947"/>
                    </a:lnTo>
                    <a:lnTo>
                      <a:pt x="11819" y="983"/>
                    </a:lnTo>
                    <a:lnTo>
                      <a:pt x="11833" y="1027"/>
                    </a:lnTo>
                    <a:lnTo>
                      <a:pt x="11840" y="1070"/>
                    </a:lnTo>
                    <a:lnTo>
                      <a:pt x="11840" y="82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82" name="Freeform 64"/>
              <p:cNvSpPr>
                <a:spLocks noEditPoints="1"/>
              </p:cNvSpPr>
              <p:nvPr/>
            </p:nvSpPr>
            <p:spPr bwMode="auto">
              <a:xfrm>
                <a:off x="5138738" y="5022850"/>
                <a:ext cx="1177925" cy="111125"/>
              </a:xfrm>
              <a:custGeom>
                <a:avLst/>
                <a:gdLst/>
                <a:ahLst/>
                <a:cxnLst>
                  <a:cxn ang="0">
                    <a:pos x="36" y="92"/>
                  </a:cxn>
                  <a:cxn ang="0">
                    <a:pos x="0" y="286"/>
                  </a:cxn>
                  <a:cxn ang="0">
                    <a:pos x="0" y="509"/>
                  </a:cxn>
                  <a:cxn ang="0">
                    <a:pos x="14" y="732"/>
                  </a:cxn>
                  <a:cxn ang="0">
                    <a:pos x="50" y="933"/>
                  </a:cxn>
                  <a:cxn ang="0">
                    <a:pos x="107" y="1119"/>
                  </a:cxn>
                  <a:cxn ang="0">
                    <a:pos x="194" y="1271"/>
                  </a:cxn>
                  <a:cxn ang="0">
                    <a:pos x="308" y="1392"/>
                  </a:cxn>
                  <a:cxn ang="0">
                    <a:pos x="459" y="1479"/>
                  </a:cxn>
                  <a:cxn ang="0">
                    <a:pos x="646" y="1529"/>
                  </a:cxn>
                  <a:cxn ang="0">
                    <a:pos x="15534" y="1536"/>
                  </a:cxn>
                  <a:cxn ang="0">
                    <a:pos x="15742" y="1507"/>
                  </a:cxn>
                  <a:cxn ang="0">
                    <a:pos x="15908" y="1443"/>
                  </a:cxn>
                  <a:cxn ang="0">
                    <a:pos x="16052" y="1335"/>
                  </a:cxn>
                  <a:cxn ang="0">
                    <a:pos x="16152" y="1198"/>
                  </a:cxn>
                  <a:cxn ang="0">
                    <a:pos x="16231" y="1034"/>
                  </a:cxn>
                  <a:cxn ang="0">
                    <a:pos x="16281" y="840"/>
                  </a:cxn>
                  <a:cxn ang="0">
                    <a:pos x="16317" y="624"/>
                  </a:cxn>
                  <a:cxn ang="0">
                    <a:pos x="16324" y="395"/>
                  </a:cxn>
                  <a:cxn ang="0">
                    <a:pos x="16303" y="193"/>
                  </a:cxn>
                  <a:cxn ang="0">
                    <a:pos x="16260" y="0"/>
                  </a:cxn>
                  <a:cxn ang="0">
                    <a:pos x="9924" y="767"/>
                  </a:cxn>
                  <a:cxn ang="0">
                    <a:pos x="9903" y="883"/>
                  </a:cxn>
                  <a:cxn ang="0">
                    <a:pos x="9830" y="983"/>
                  </a:cxn>
                  <a:cxn ang="0">
                    <a:pos x="9723" y="1048"/>
                  </a:cxn>
                  <a:cxn ang="0">
                    <a:pos x="9593" y="1069"/>
                  </a:cxn>
                  <a:cxn ang="0">
                    <a:pos x="6257" y="1062"/>
                  </a:cxn>
                  <a:cxn ang="0">
                    <a:pos x="6135" y="1019"/>
                  </a:cxn>
                  <a:cxn ang="0">
                    <a:pos x="6049" y="933"/>
                  </a:cxn>
                  <a:cxn ang="0">
                    <a:pos x="5999" y="825"/>
                  </a:cxn>
                  <a:cxn ang="0">
                    <a:pos x="5999" y="703"/>
                  </a:cxn>
                  <a:cxn ang="0">
                    <a:pos x="6049" y="596"/>
                  </a:cxn>
                  <a:cxn ang="0">
                    <a:pos x="6135" y="516"/>
                  </a:cxn>
                  <a:cxn ang="0">
                    <a:pos x="6257" y="466"/>
                  </a:cxn>
                  <a:cxn ang="0">
                    <a:pos x="9593" y="459"/>
                  </a:cxn>
                  <a:cxn ang="0">
                    <a:pos x="9723" y="488"/>
                  </a:cxn>
                  <a:cxn ang="0">
                    <a:pos x="9830" y="553"/>
                  </a:cxn>
                  <a:cxn ang="0">
                    <a:pos x="9903" y="646"/>
                  </a:cxn>
                  <a:cxn ang="0">
                    <a:pos x="9924" y="767"/>
                  </a:cxn>
                </a:cxnLst>
                <a:rect l="0" t="0" r="r" b="b"/>
                <a:pathLst>
                  <a:path w="16324" h="1536">
                    <a:moveTo>
                      <a:pt x="64" y="0"/>
                    </a:moveTo>
                    <a:lnTo>
                      <a:pt x="36" y="92"/>
                    </a:lnTo>
                    <a:lnTo>
                      <a:pt x="14" y="193"/>
                    </a:lnTo>
                    <a:lnTo>
                      <a:pt x="0" y="286"/>
                    </a:lnTo>
                    <a:lnTo>
                      <a:pt x="0" y="395"/>
                    </a:lnTo>
                    <a:lnTo>
                      <a:pt x="0" y="509"/>
                    </a:lnTo>
                    <a:lnTo>
                      <a:pt x="7" y="624"/>
                    </a:lnTo>
                    <a:lnTo>
                      <a:pt x="14" y="732"/>
                    </a:lnTo>
                    <a:lnTo>
                      <a:pt x="29" y="840"/>
                    </a:lnTo>
                    <a:lnTo>
                      <a:pt x="50" y="933"/>
                    </a:lnTo>
                    <a:lnTo>
                      <a:pt x="79" y="1034"/>
                    </a:lnTo>
                    <a:lnTo>
                      <a:pt x="107" y="1119"/>
                    </a:lnTo>
                    <a:lnTo>
                      <a:pt x="151" y="1198"/>
                    </a:lnTo>
                    <a:lnTo>
                      <a:pt x="194" y="1271"/>
                    </a:lnTo>
                    <a:lnTo>
                      <a:pt x="251" y="1335"/>
                    </a:lnTo>
                    <a:lnTo>
                      <a:pt x="308" y="1392"/>
                    </a:lnTo>
                    <a:lnTo>
                      <a:pt x="381" y="1443"/>
                    </a:lnTo>
                    <a:lnTo>
                      <a:pt x="459" y="1479"/>
                    </a:lnTo>
                    <a:lnTo>
                      <a:pt x="546" y="1507"/>
                    </a:lnTo>
                    <a:lnTo>
                      <a:pt x="646" y="1529"/>
                    </a:lnTo>
                    <a:lnTo>
                      <a:pt x="753" y="1536"/>
                    </a:lnTo>
                    <a:lnTo>
                      <a:pt x="15534" y="1536"/>
                    </a:lnTo>
                    <a:lnTo>
                      <a:pt x="15642" y="1529"/>
                    </a:lnTo>
                    <a:lnTo>
                      <a:pt x="15742" y="1507"/>
                    </a:lnTo>
                    <a:lnTo>
                      <a:pt x="15829" y="1479"/>
                    </a:lnTo>
                    <a:lnTo>
                      <a:pt x="15908" y="1443"/>
                    </a:lnTo>
                    <a:lnTo>
                      <a:pt x="15986" y="1392"/>
                    </a:lnTo>
                    <a:lnTo>
                      <a:pt x="16052" y="1335"/>
                    </a:lnTo>
                    <a:lnTo>
                      <a:pt x="16102" y="1271"/>
                    </a:lnTo>
                    <a:lnTo>
                      <a:pt x="16152" y="1198"/>
                    </a:lnTo>
                    <a:lnTo>
                      <a:pt x="16194" y="1119"/>
                    </a:lnTo>
                    <a:lnTo>
                      <a:pt x="16231" y="1034"/>
                    </a:lnTo>
                    <a:lnTo>
                      <a:pt x="16260" y="933"/>
                    </a:lnTo>
                    <a:lnTo>
                      <a:pt x="16281" y="840"/>
                    </a:lnTo>
                    <a:lnTo>
                      <a:pt x="16303" y="732"/>
                    </a:lnTo>
                    <a:lnTo>
                      <a:pt x="16317" y="624"/>
                    </a:lnTo>
                    <a:lnTo>
                      <a:pt x="16324" y="509"/>
                    </a:lnTo>
                    <a:lnTo>
                      <a:pt x="16324" y="395"/>
                    </a:lnTo>
                    <a:lnTo>
                      <a:pt x="16317" y="286"/>
                    </a:lnTo>
                    <a:lnTo>
                      <a:pt x="16303" y="193"/>
                    </a:lnTo>
                    <a:lnTo>
                      <a:pt x="16288" y="92"/>
                    </a:lnTo>
                    <a:lnTo>
                      <a:pt x="16260" y="0"/>
                    </a:lnTo>
                    <a:lnTo>
                      <a:pt x="64" y="0"/>
                    </a:lnTo>
                    <a:close/>
                    <a:moveTo>
                      <a:pt x="9924" y="767"/>
                    </a:moveTo>
                    <a:lnTo>
                      <a:pt x="9917" y="825"/>
                    </a:lnTo>
                    <a:lnTo>
                      <a:pt x="9903" y="883"/>
                    </a:lnTo>
                    <a:lnTo>
                      <a:pt x="9866" y="933"/>
                    </a:lnTo>
                    <a:lnTo>
                      <a:pt x="9830" y="983"/>
                    </a:lnTo>
                    <a:lnTo>
                      <a:pt x="9780" y="1019"/>
                    </a:lnTo>
                    <a:lnTo>
                      <a:pt x="9723" y="1048"/>
                    </a:lnTo>
                    <a:lnTo>
                      <a:pt x="9658" y="1062"/>
                    </a:lnTo>
                    <a:lnTo>
                      <a:pt x="9593" y="1069"/>
                    </a:lnTo>
                    <a:lnTo>
                      <a:pt x="6321" y="1069"/>
                    </a:lnTo>
                    <a:lnTo>
                      <a:pt x="6257" y="1062"/>
                    </a:lnTo>
                    <a:lnTo>
                      <a:pt x="6192" y="1048"/>
                    </a:lnTo>
                    <a:lnTo>
                      <a:pt x="6135" y="1019"/>
                    </a:lnTo>
                    <a:lnTo>
                      <a:pt x="6085" y="983"/>
                    </a:lnTo>
                    <a:lnTo>
                      <a:pt x="6049" y="933"/>
                    </a:lnTo>
                    <a:lnTo>
                      <a:pt x="6013" y="883"/>
                    </a:lnTo>
                    <a:lnTo>
                      <a:pt x="5999" y="825"/>
                    </a:lnTo>
                    <a:lnTo>
                      <a:pt x="5992" y="767"/>
                    </a:lnTo>
                    <a:lnTo>
                      <a:pt x="5999" y="703"/>
                    </a:lnTo>
                    <a:lnTo>
                      <a:pt x="6013" y="646"/>
                    </a:lnTo>
                    <a:lnTo>
                      <a:pt x="6049" y="596"/>
                    </a:lnTo>
                    <a:lnTo>
                      <a:pt x="6085" y="553"/>
                    </a:lnTo>
                    <a:lnTo>
                      <a:pt x="6135" y="516"/>
                    </a:lnTo>
                    <a:lnTo>
                      <a:pt x="6192" y="488"/>
                    </a:lnTo>
                    <a:lnTo>
                      <a:pt x="6257" y="466"/>
                    </a:lnTo>
                    <a:lnTo>
                      <a:pt x="6321" y="459"/>
                    </a:lnTo>
                    <a:lnTo>
                      <a:pt x="9593" y="459"/>
                    </a:lnTo>
                    <a:lnTo>
                      <a:pt x="9658" y="466"/>
                    </a:lnTo>
                    <a:lnTo>
                      <a:pt x="9723" y="488"/>
                    </a:lnTo>
                    <a:lnTo>
                      <a:pt x="9780" y="516"/>
                    </a:lnTo>
                    <a:lnTo>
                      <a:pt x="9830" y="553"/>
                    </a:lnTo>
                    <a:lnTo>
                      <a:pt x="9866" y="596"/>
                    </a:lnTo>
                    <a:lnTo>
                      <a:pt x="9903" y="646"/>
                    </a:lnTo>
                    <a:lnTo>
                      <a:pt x="9917" y="703"/>
                    </a:lnTo>
                    <a:lnTo>
                      <a:pt x="9924" y="7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100" name="组合 313"/>
            <p:cNvGrpSpPr/>
            <p:nvPr/>
          </p:nvGrpSpPr>
          <p:grpSpPr>
            <a:xfrm>
              <a:off x="3024435" y="2571102"/>
              <a:ext cx="362566" cy="308778"/>
              <a:chOff x="2778125" y="3124200"/>
              <a:chExt cx="1155700" cy="984250"/>
            </a:xfrm>
            <a:solidFill>
              <a:schemeClr val="accent5"/>
            </a:solidFill>
          </p:grpSpPr>
          <p:sp>
            <p:nvSpPr>
              <p:cNvPr id="276" name="Freeform 46"/>
              <p:cNvSpPr>
                <a:spLocks/>
              </p:cNvSpPr>
              <p:nvPr/>
            </p:nvSpPr>
            <p:spPr bwMode="auto">
              <a:xfrm>
                <a:off x="3498850" y="3124200"/>
                <a:ext cx="434975" cy="434975"/>
              </a:xfrm>
              <a:custGeom>
                <a:avLst/>
                <a:gdLst/>
                <a:ahLst/>
                <a:cxnLst>
                  <a:cxn ang="0">
                    <a:pos x="4837" y="5868"/>
                  </a:cxn>
                  <a:cxn ang="0">
                    <a:pos x="4758" y="5948"/>
                  </a:cxn>
                  <a:cxn ang="0">
                    <a:pos x="4599" y="6027"/>
                  </a:cxn>
                  <a:cxn ang="0">
                    <a:pos x="4440" y="5948"/>
                  </a:cxn>
                  <a:cxn ang="0">
                    <a:pos x="4281" y="5868"/>
                  </a:cxn>
                  <a:cxn ang="0">
                    <a:pos x="79" y="1665"/>
                  </a:cxn>
                  <a:cxn ang="0">
                    <a:pos x="0" y="1586"/>
                  </a:cxn>
                  <a:cxn ang="0">
                    <a:pos x="0" y="1428"/>
                  </a:cxn>
                  <a:cxn ang="0">
                    <a:pos x="0" y="1268"/>
                  </a:cxn>
                  <a:cxn ang="0">
                    <a:pos x="79" y="1110"/>
                  </a:cxn>
                  <a:cxn ang="0">
                    <a:pos x="1110" y="79"/>
                  </a:cxn>
                  <a:cxn ang="0">
                    <a:pos x="1269" y="0"/>
                  </a:cxn>
                  <a:cxn ang="0">
                    <a:pos x="1427" y="0"/>
                  </a:cxn>
                  <a:cxn ang="0">
                    <a:pos x="1586" y="0"/>
                  </a:cxn>
                  <a:cxn ang="0">
                    <a:pos x="1666" y="79"/>
                  </a:cxn>
                  <a:cxn ang="0">
                    <a:pos x="5868" y="4282"/>
                  </a:cxn>
                  <a:cxn ang="0">
                    <a:pos x="6026" y="4441"/>
                  </a:cxn>
                  <a:cxn ang="0">
                    <a:pos x="6026" y="4599"/>
                  </a:cxn>
                  <a:cxn ang="0">
                    <a:pos x="6026" y="4678"/>
                  </a:cxn>
                  <a:cxn ang="0">
                    <a:pos x="5868" y="4838"/>
                  </a:cxn>
                  <a:cxn ang="0">
                    <a:pos x="4837" y="5868"/>
                  </a:cxn>
                </a:cxnLst>
                <a:rect l="0" t="0" r="r" b="b"/>
                <a:pathLst>
                  <a:path w="6026" h="6027">
                    <a:moveTo>
                      <a:pt x="4837" y="5868"/>
                    </a:moveTo>
                    <a:lnTo>
                      <a:pt x="4758" y="5948"/>
                    </a:lnTo>
                    <a:lnTo>
                      <a:pt x="4599" y="6027"/>
                    </a:lnTo>
                    <a:lnTo>
                      <a:pt x="4440" y="5948"/>
                    </a:lnTo>
                    <a:lnTo>
                      <a:pt x="4281" y="5868"/>
                    </a:lnTo>
                    <a:lnTo>
                      <a:pt x="79" y="1665"/>
                    </a:lnTo>
                    <a:lnTo>
                      <a:pt x="0" y="1586"/>
                    </a:lnTo>
                    <a:lnTo>
                      <a:pt x="0" y="1428"/>
                    </a:lnTo>
                    <a:lnTo>
                      <a:pt x="0" y="1268"/>
                    </a:lnTo>
                    <a:lnTo>
                      <a:pt x="79" y="1110"/>
                    </a:lnTo>
                    <a:lnTo>
                      <a:pt x="1110" y="79"/>
                    </a:lnTo>
                    <a:lnTo>
                      <a:pt x="1269" y="0"/>
                    </a:lnTo>
                    <a:lnTo>
                      <a:pt x="1427" y="0"/>
                    </a:lnTo>
                    <a:lnTo>
                      <a:pt x="1586" y="0"/>
                    </a:lnTo>
                    <a:lnTo>
                      <a:pt x="1666" y="79"/>
                    </a:lnTo>
                    <a:lnTo>
                      <a:pt x="5868" y="4282"/>
                    </a:lnTo>
                    <a:lnTo>
                      <a:pt x="6026" y="4441"/>
                    </a:lnTo>
                    <a:lnTo>
                      <a:pt x="6026" y="4599"/>
                    </a:lnTo>
                    <a:lnTo>
                      <a:pt x="6026" y="4678"/>
                    </a:lnTo>
                    <a:lnTo>
                      <a:pt x="5868" y="4838"/>
                    </a:lnTo>
                    <a:lnTo>
                      <a:pt x="4837" y="58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77" name="Freeform 47"/>
              <p:cNvSpPr>
                <a:spLocks/>
              </p:cNvSpPr>
              <p:nvPr/>
            </p:nvSpPr>
            <p:spPr bwMode="auto">
              <a:xfrm>
                <a:off x="2960688" y="3416300"/>
                <a:ext cx="773113" cy="692150"/>
              </a:xfrm>
              <a:custGeom>
                <a:avLst/>
                <a:gdLst/>
                <a:ahLst/>
                <a:cxnLst>
                  <a:cxn ang="0">
                    <a:pos x="6659" y="951"/>
                  </a:cxn>
                  <a:cxn ang="0">
                    <a:pos x="5391" y="2140"/>
                  </a:cxn>
                  <a:cxn ang="0">
                    <a:pos x="5153" y="2617"/>
                  </a:cxn>
                  <a:cxn ang="0">
                    <a:pos x="4677" y="2933"/>
                  </a:cxn>
                  <a:cxn ang="0">
                    <a:pos x="4202" y="3092"/>
                  </a:cxn>
                  <a:cxn ang="0">
                    <a:pos x="3646" y="3013"/>
                  </a:cxn>
                  <a:cxn ang="0">
                    <a:pos x="3092" y="2696"/>
                  </a:cxn>
                  <a:cxn ang="0">
                    <a:pos x="2774" y="1982"/>
                  </a:cxn>
                  <a:cxn ang="0">
                    <a:pos x="2774" y="1268"/>
                  </a:cxn>
                  <a:cxn ang="0">
                    <a:pos x="158" y="3092"/>
                  </a:cxn>
                  <a:cxn ang="0">
                    <a:pos x="0" y="3330"/>
                  </a:cxn>
                  <a:cxn ang="0">
                    <a:pos x="158" y="3568"/>
                  </a:cxn>
                  <a:cxn ang="0">
                    <a:pos x="1030" y="3251"/>
                  </a:cxn>
                  <a:cxn ang="0">
                    <a:pos x="1664" y="3013"/>
                  </a:cxn>
                  <a:cxn ang="0">
                    <a:pos x="2378" y="3251"/>
                  </a:cxn>
                  <a:cxn ang="0">
                    <a:pos x="2615" y="3964"/>
                  </a:cxn>
                  <a:cxn ang="0">
                    <a:pos x="3329" y="4282"/>
                  </a:cxn>
                  <a:cxn ang="0">
                    <a:pos x="3646" y="4917"/>
                  </a:cxn>
                  <a:cxn ang="0">
                    <a:pos x="4281" y="5233"/>
                  </a:cxn>
                  <a:cxn ang="0">
                    <a:pos x="4598" y="5868"/>
                  </a:cxn>
                  <a:cxn ang="0">
                    <a:pos x="5232" y="6185"/>
                  </a:cxn>
                  <a:cxn ang="0">
                    <a:pos x="5549" y="6899"/>
                  </a:cxn>
                  <a:cxn ang="0">
                    <a:pos x="5232" y="7534"/>
                  </a:cxn>
                  <a:cxn ang="0">
                    <a:pos x="5945" y="9357"/>
                  </a:cxn>
                  <a:cxn ang="0">
                    <a:pos x="6422" y="9595"/>
                  </a:cxn>
                  <a:cxn ang="0">
                    <a:pos x="6817" y="9357"/>
                  </a:cxn>
                  <a:cxn ang="0">
                    <a:pos x="7056" y="8881"/>
                  </a:cxn>
                  <a:cxn ang="0">
                    <a:pos x="6817" y="8485"/>
                  </a:cxn>
                  <a:cxn ang="0">
                    <a:pos x="5787" y="7295"/>
                  </a:cxn>
                  <a:cxn ang="0">
                    <a:pos x="6025" y="7057"/>
                  </a:cxn>
                  <a:cxn ang="0">
                    <a:pos x="7135" y="8167"/>
                  </a:cxn>
                  <a:cxn ang="0">
                    <a:pos x="7611" y="8327"/>
                  </a:cxn>
                  <a:cxn ang="0">
                    <a:pos x="8087" y="8167"/>
                  </a:cxn>
                  <a:cxn ang="0">
                    <a:pos x="8245" y="7692"/>
                  </a:cxn>
                  <a:cxn ang="0">
                    <a:pos x="8087" y="7216"/>
                  </a:cxn>
                  <a:cxn ang="0">
                    <a:pos x="6977" y="6106"/>
                  </a:cxn>
                  <a:cxn ang="0">
                    <a:pos x="7215" y="5868"/>
                  </a:cxn>
                  <a:cxn ang="0">
                    <a:pos x="8404" y="6899"/>
                  </a:cxn>
                  <a:cxn ang="0">
                    <a:pos x="8879" y="7137"/>
                  </a:cxn>
                  <a:cxn ang="0">
                    <a:pos x="9276" y="6899"/>
                  </a:cxn>
                  <a:cxn ang="0">
                    <a:pos x="9514" y="6502"/>
                  </a:cxn>
                  <a:cxn ang="0">
                    <a:pos x="9276" y="6027"/>
                  </a:cxn>
                  <a:cxn ang="0">
                    <a:pos x="8245" y="4836"/>
                  </a:cxn>
                  <a:cxn ang="0">
                    <a:pos x="8483" y="4599"/>
                  </a:cxn>
                  <a:cxn ang="0">
                    <a:pos x="9593" y="5709"/>
                  </a:cxn>
                  <a:cxn ang="0">
                    <a:pos x="10069" y="5868"/>
                  </a:cxn>
                  <a:cxn ang="0">
                    <a:pos x="10544" y="5709"/>
                  </a:cxn>
                  <a:cxn ang="0">
                    <a:pos x="10703" y="5233"/>
                  </a:cxn>
                  <a:cxn ang="0">
                    <a:pos x="10544" y="4757"/>
                  </a:cxn>
                </a:cxnLst>
                <a:rect l="0" t="0" r="r" b="b"/>
                <a:pathLst>
                  <a:path w="10703" h="9595">
                    <a:moveTo>
                      <a:pt x="10544" y="4757"/>
                    </a:moveTo>
                    <a:lnTo>
                      <a:pt x="6659" y="951"/>
                    </a:lnTo>
                    <a:lnTo>
                      <a:pt x="5708" y="1347"/>
                    </a:lnTo>
                    <a:lnTo>
                      <a:pt x="5391" y="2140"/>
                    </a:lnTo>
                    <a:lnTo>
                      <a:pt x="5312" y="2379"/>
                    </a:lnTo>
                    <a:lnTo>
                      <a:pt x="5153" y="2617"/>
                    </a:lnTo>
                    <a:lnTo>
                      <a:pt x="4915" y="2775"/>
                    </a:lnTo>
                    <a:lnTo>
                      <a:pt x="4677" y="2933"/>
                    </a:lnTo>
                    <a:lnTo>
                      <a:pt x="4439" y="3013"/>
                    </a:lnTo>
                    <a:lnTo>
                      <a:pt x="4202" y="3092"/>
                    </a:lnTo>
                    <a:lnTo>
                      <a:pt x="3884" y="3092"/>
                    </a:lnTo>
                    <a:lnTo>
                      <a:pt x="3646" y="3013"/>
                    </a:lnTo>
                    <a:lnTo>
                      <a:pt x="3329" y="2854"/>
                    </a:lnTo>
                    <a:lnTo>
                      <a:pt x="3092" y="2696"/>
                    </a:lnTo>
                    <a:lnTo>
                      <a:pt x="2853" y="2379"/>
                    </a:lnTo>
                    <a:lnTo>
                      <a:pt x="2774" y="1982"/>
                    </a:lnTo>
                    <a:lnTo>
                      <a:pt x="2695" y="1665"/>
                    </a:lnTo>
                    <a:lnTo>
                      <a:pt x="2774" y="1268"/>
                    </a:lnTo>
                    <a:lnTo>
                      <a:pt x="3250" y="0"/>
                    </a:lnTo>
                    <a:lnTo>
                      <a:pt x="158" y="3092"/>
                    </a:lnTo>
                    <a:lnTo>
                      <a:pt x="79" y="3171"/>
                    </a:lnTo>
                    <a:lnTo>
                      <a:pt x="0" y="3330"/>
                    </a:lnTo>
                    <a:lnTo>
                      <a:pt x="79" y="3410"/>
                    </a:lnTo>
                    <a:lnTo>
                      <a:pt x="158" y="3568"/>
                    </a:lnTo>
                    <a:lnTo>
                      <a:pt x="396" y="3885"/>
                    </a:lnTo>
                    <a:lnTo>
                      <a:pt x="1030" y="3251"/>
                    </a:lnTo>
                    <a:lnTo>
                      <a:pt x="1347" y="3092"/>
                    </a:lnTo>
                    <a:lnTo>
                      <a:pt x="1664" y="3013"/>
                    </a:lnTo>
                    <a:lnTo>
                      <a:pt x="2061" y="3092"/>
                    </a:lnTo>
                    <a:lnTo>
                      <a:pt x="2378" y="3251"/>
                    </a:lnTo>
                    <a:lnTo>
                      <a:pt x="2615" y="3568"/>
                    </a:lnTo>
                    <a:lnTo>
                      <a:pt x="2615" y="3964"/>
                    </a:lnTo>
                    <a:lnTo>
                      <a:pt x="3013" y="4043"/>
                    </a:lnTo>
                    <a:lnTo>
                      <a:pt x="3329" y="4282"/>
                    </a:lnTo>
                    <a:lnTo>
                      <a:pt x="3567" y="4599"/>
                    </a:lnTo>
                    <a:lnTo>
                      <a:pt x="3646" y="4917"/>
                    </a:lnTo>
                    <a:lnTo>
                      <a:pt x="3963" y="4996"/>
                    </a:lnTo>
                    <a:lnTo>
                      <a:pt x="4281" y="5233"/>
                    </a:lnTo>
                    <a:lnTo>
                      <a:pt x="4518" y="5550"/>
                    </a:lnTo>
                    <a:lnTo>
                      <a:pt x="4598" y="5868"/>
                    </a:lnTo>
                    <a:lnTo>
                      <a:pt x="4915" y="5947"/>
                    </a:lnTo>
                    <a:lnTo>
                      <a:pt x="5232" y="6185"/>
                    </a:lnTo>
                    <a:lnTo>
                      <a:pt x="5470" y="6502"/>
                    </a:lnTo>
                    <a:lnTo>
                      <a:pt x="5549" y="6899"/>
                    </a:lnTo>
                    <a:lnTo>
                      <a:pt x="5470" y="7216"/>
                    </a:lnTo>
                    <a:lnTo>
                      <a:pt x="5232" y="7534"/>
                    </a:lnTo>
                    <a:lnTo>
                      <a:pt x="4677" y="8088"/>
                    </a:lnTo>
                    <a:lnTo>
                      <a:pt x="5945" y="9357"/>
                    </a:lnTo>
                    <a:lnTo>
                      <a:pt x="6184" y="9516"/>
                    </a:lnTo>
                    <a:lnTo>
                      <a:pt x="6422" y="9595"/>
                    </a:lnTo>
                    <a:lnTo>
                      <a:pt x="6659" y="9516"/>
                    </a:lnTo>
                    <a:lnTo>
                      <a:pt x="6817" y="9357"/>
                    </a:lnTo>
                    <a:lnTo>
                      <a:pt x="6977" y="9199"/>
                    </a:lnTo>
                    <a:lnTo>
                      <a:pt x="7056" y="8881"/>
                    </a:lnTo>
                    <a:lnTo>
                      <a:pt x="6977" y="8644"/>
                    </a:lnTo>
                    <a:lnTo>
                      <a:pt x="6817" y="8485"/>
                    </a:lnTo>
                    <a:lnTo>
                      <a:pt x="5866" y="7453"/>
                    </a:lnTo>
                    <a:lnTo>
                      <a:pt x="5787" y="7295"/>
                    </a:lnTo>
                    <a:lnTo>
                      <a:pt x="5866" y="7137"/>
                    </a:lnTo>
                    <a:lnTo>
                      <a:pt x="6025" y="7057"/>
                    </a:lnTo>
                    <a:lnTo>
                      <a:pt x="6184" y="7137"/>
                    </a:lnTo>
                    <a:lnTo>
                      <a:pt x="7135" y="8167"/>
                    </a:lnTo>
                    <a:lnTo>
                      <a:pt x="7373" y="8327"/>
                    </a:lnTo>
                    <a:lnTo>
                      <a:pt x="7611" y="8327"/>
                    </a:lnTo>
                    <a:lnTo>
                      <a:pt x="7848" y="8327"/>
                    </a:lnTo>
                    <a:lnTo>
                      <a:pt x="8087" y="8167"/>
                    </a:lnTo>
                    <a:lnTo>
                      <a:pt x="8245" y="7930"/>
                    </a:lnTo>
                    <a:lnTo>
                      <a:pt x="8245" y="7692"/>
                    </a:lnTo>
                    <a:lnTo>
                      <a:pt x="8245" y="7453"/>
                    </a:lnTo>
                    <a:lnTo>
                      <a:pt x="8087" y="7216"/>
                    </a:lnTo>
                    <a:lnTo>
                      <a:pt x="7056" y="6264"/>
                    </a:lnTo>
                    <a:lnTo>
                      <a:pt x="6977" y="6106"/>
                    </a:lnTo>
                    <a:lnTo>
                      <a:pt x="7056" y="5947"/>
                    </a:lnTo>
                    <a:lnTo>
                      <a:pt x="7215" y="5868"/>
                    </a:lnTo>
                    <a:lnTo>
                      <a:pt x="7373" y="5947"/>
                    </a:lnTo>
                    <a:lnTo>
                      <a:pt x="8404" y="6899"/>
                    </a:lnTo>
                    <a:lnTo>
                      <a:pt x="8641" y="7057"/>
                    </a:lnTo>
                    <a:lnTo>
                      <a:pt x="8879" y="7137"/>
                    </a:lnTo>
                    <a:lnTo>
                      <a:pt x="9118" y="7057"/>
                    </a:lnTo>
                    <a:lnTo>
                      <a:pt x="9276" y="6899"/>
                    </a:lnTo>
                    <a:lnTo>
                      <a:pt x="9434" y="6740"/>
                    </a:lnTo>
                    <a:lnTo>
                      <a:pt x="9514" y="6502"/>
                    </a:lnTo>
                    <a:lnTo>
                      <a:pt x="9434" y="6264"/>
                    </a:lnTo>
                    <a:lnTo>
                      <a:pt x="9276" y="6027"/>
                    </a:lnTo>
                    <a:lnTo>
                      <a:pt x="8324" y="4996"/>
                    </a:lnTo>
                    <a:lnTo>
                      <a:pt x="8245" y="4836"/>
                    </a:lnTo>
                    <a:lnTo>
                      <a:pt x="8324" y="4678"/>
                    </a:lnTo>
                    <a:lnTo>
                      <a:pt x="8483" y="4599"/>
                    </a:lnTo>
                    <a:lnTo>
                      <a:pt x="8641" y="4678"/>
                    </a:lnTo>
                    <a:lnTo>
                      <a:pt x="9593" y="5709"/>
                    </a:lnTo>
                    <a:lnTo>
                      <a:pt x="9830" y="5868"/>
                    </a:lnTo>
                    <a:lnTo>
                      <a:pt x="10069" y="5868"/>
                    </a:lnTo>
                    <a:lnTo>
                      <a:pt x="10307" y="5868"/>
                    </a:lnTo>
                    <a:lnTo>
                      <a:pt x="10544" y="5709"/>
                    </a:lnTo>
                    <a:lnTo>
                      <a:pt x="10703" y="5471"/>
                    </a:lnTo>
                    <a:lnTo>
                      <a:pt x="10703" y="5233"/>
                    </a:lnTo>
                    <a:lnTo>
                      <a:pt x="10703" y="4996"/>
                    </a:lnTo>
                    <a:lnTo>
                      <a:pt x="10544" y="4757"/>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78" name="Freeform 48"/>
              <p:cNvSpPr>
                <a:spLocks/>
              </p:cNvSpPr>
              <p:nvPr/>
            </p:nvSpPr>
            <p:spPr bwMode="auto">
              <a:xfrm>
                <a:off x="2778125" y="3181350"/>
                <a:ext cx="469900" cy="469900"/>
              </a:xfrm>
              <a:custGeom>
                <a:avLst/>
                <a:gdLst/>
                <a:ahLst/>
                <a:cxnLst>
                  <a:cxn ang="0">
                    <a:pos x="6343" y="1268"/>
                  </a:cxn>
                  <a:cxn ang="0">
                    <a:pos x="6422" y="1349"/>
                  </a:cxn>
                  <a:cxn ang="0">
                    <a:pos x="6501" y="1507"/>
                  </a:cxn>
                  <a:cxn ang="0">
                    <a:pos x="6422" y="1665"/>
                  </a:cxn>
                  <a:cxn ang="0">
                    <a:pos x="6343" y="1824"/>
                  </a:cxn>
                  <a:cxn ang="0">
                    <a:pos x="1745" y="6423"/>
                  </a:cxn>
                  <a:cxn ang="0">
                    <a:pos x="1665" y="6503"/>
                  </a:cxn>
                  <a:cxn ang="0">
                    <a:pos x="1507" y="6503"/>
                  </a:cxn>
                  <a:cxn ang="0">
                    <a:pos x="1348" y="6503"/>
                  </a:cxn>
                  <a:cxn ang="0">
                    <a:pos x="1189" y="6423"/>
                  </a:cxn>
                  <a:cxn ang="0">
                    <a:pos x="79" y="5234"/>
                  </a:cxn>
                  <a:cxn ang="0">
                    <a:pos x="0" y="5155"/>
                  </a:cxn>
                  <a:cxn ang="0">
                    <a:pos x="0" y="4996"/>
                  </a:cxn>
                  <a:cxn ang="0">
                    <a:pos x="0" y="4838"/>
                  </a:cxn>
                  <a:cxn ang="0">
                    <a:pos x="79" y="4678"/>
                  </a:cxn>
                  <a:cxn ang="0">
                    <a:pos x="4678" y="79"/>
                  </a:cxn>
                  <a:cxn ang="0">
                    <a:pos x="4837" y="0"/>
                  </a:cxn>
                  <a:cxn ang="0">
                    <a:pos x="4916" y="0"/>
                  </a:cxn>
                  <a:cxn ang="0">
                    <a:pos x="5074" y="0"/>
                  </a:cxn>
                  <a:cxn ang="0">
                    <a:pos x="5233" y="79"/>
                  </a:cxn>
                  <a:cxn ang="0">
                    <a:pos x="6343" y="1268"/>
                  </a:cxn>
                </a:cxnLst>
                <a:rect l="0" t="0" r="r" b="b"/>
                <a:pathLst>
                  <a:path w="6501" h="6503">
                    <a:moveTo>
                      <a:pt x="6343" y="1268"/>
                    </a:moveTo>
                    <a:lnTo>
                      <a:pt x="6422" y="1349"/>
                    </a:lnTo>
                    <a:lnTo>
                      <a:pt x="6501" y="1507"/>
                    </a:lnTo>
                    <a:lnTo>
                      <a:pt x="6422" y="1665"/>
                    </a:lnTo>
                    <a:lnTo>
                      <a:pt x="6343" y="1824"/>
                    </a:lnTo>
                    <a:lnTo>
                      <a:pt x="1745" y="6423"/>
                    </a:lnTo>
                    <a:lnTo>
                      <a:pt x="1665" y="6503"/>
                    </a:lnTo>
                    <a:lnTo>
                      <a:pt x="1507" y="6503"/>
                    </a:lnTo>
                    <a:lnTo>
                      <a:pt x="1348" y="6503"/>
                    </a:lnTo>
                    <a:lnTo>
                      <a:pt x="1189" y="6423"/>
                    </a:lnTo>
                    <a:lnTo>
                      <a:pt x="79" y="5234"/>
                    </a:lnTo>
                    <a:lnTo>
                      <a:pt x="0" y="5155"/>
                    </a:lnTo>
                    <a:lnTo>
                      <a:pt x="0" y="4996"/>
                    </a:lnTo>
                    <a:lnTo>
                      <a:pt x="0" y="4838"/>
                    </a:lnTo>
                    <a:lnTo>
                      <a:pt x="79" y="4678"/>
                    </a:lnTo>
                    <a:lnTo>
                      <a:pt x="4678" y="79"/>
                    </a:lnTo>
                    <a:lnTo>
                      <a:pt x="4837" y="0"/>
                    </a:lnTo>
                    <a:lnTo>
                      <a:pt x="4916" y="0"/>
                    </a:lnTo>
                    <a:lnTo>
                      <a:pt x="5074" y="0"/>
                    </a:lnTo>
                    <a:lnTo>
                      <a:pt x="5233" y="79"/>
                    </a:lnTo>
                    <a:lnTo>
                      <a:pt x="6343" y="1268"/>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79" name="Freeform 49"/>
              <p:cNvSpPr>
                <a:spLocks noEditPoints="1"/>
              </p:cNvSpPr>
              <p:nvPr/>
            </p:nvSpPr>
            <p:spPr bwMode="auto">
              <a:xfrm>
                <a:off x="2989263" y="3290888"/>
                <a:ext cx="733425" cy="714375"/>
              </a:xfrm>
              <a:custGeom>
                <a:avLst/>
                <a:gdLst/>
                <a:ahLst/>
                <a:cxnLst>
                  <a:cxn ang="0">
                    <a:pos x="7373" y="317"/>
                  </a:cxn>
                  <a:cxn ang="0">
                    <a:pos x="6898" y="0"/>
                  </a:cxn>
                  <a:cxn ang="0">
                    <a:pos x="6263" y="158"/>
                  </a:cxn>
                  <a:cxn ang="0">
                    <a:pos x="3647" y="1427"/>
                  </a:cxn>
                  <a:cxn ang="0">
                    <a:pos x="2933" y="3171"/>
                  </a:cxn>
                  <a:cxn ang="0">
                    <a:pos x="2933" y="3648"/>
                  </a:cxn>
                  <a:cxn ang="0">
                    <a:pos x="3171" y="4124"/>
                  </a:cxn>
                  <a:cxn ang="0">
                    <a:pos x="3806" y="4362"/>
                  </a:cxn>
                  <a:cxn ang="0">
                    <a:pos x="4439" y="4044"/>
                  </a:cxn>
                  <a:cxn ang="0">
                    <a:pos x="4995" y="2696"/>
                  </a:cxn>
                  <a:cxn ang="0">
                    <a:pos x="9197" y="4916"/>
                  </a:cxn>
                  <a:cxn ang="0">
                    <a:pos x="10069" y="3885"/>
                  </a:cxn>
                  <a:cxn ang="0">
                    <a:pos x="10069" y="3092"/>
                  </a:cxn>
                  <a:cxn ang="0">
                    <a:pos x="1665" y="5392"/>
                  </a:cxn>
                  <a:cxn ang="0">
                    <a:pos x="1268" y="5234"/>
                  </a:cxn>
                  <a:cxn ang="0">
                    <a:pos x="951" y="5392"/>
                  </a:cxn>
                  <a:cxn ang="0">
                    <a:pos x="0" y="6344"/>
                  </a:cxn>
                  <a:cxn ang="0">
                    <a:pos x="0" y="6741"/>
                  </a:cxn>
                  <a:cxn ang="0">
                    <a:pos x="317" y="6978"/>
                  </a:cxn>
                  <a:cxn ang="0">
                    <a:pos x="714" y="6978"/>
                  </a:cxn>
                  <a:cxn ang="0">
                    <a:pos x="1665" y="6106"/>
                  </a:cxn>
                  <a:cxn ang="0">
                    <a:pos x="1823" y="5709"/>
                  </a:cxn>
                  <a:cxn ang="0">
                    <a:pos x="1665" y="5392"/>
                  </a:cxn>
                  <a:cxn ang="0">
                    <a:pos x="2457" y="6185"/>
                  </a:cxn>
                  <a:cxn ang="0">
                    <a:pos x="2061" y="6185"/>
                  </a:cxn>
                  <a:cxn ang="0">
                    <a:pos x="1110" y="7137"/>
                  </a:cxn>
                  <a:cxn ang="0">
                    <a:pos x="951" y="7454"/>
                  </a:cxn>
                  <a:cxn ang="0">
                    <a:pos x="1110" y="7851"/>
                  </a:cxn>
                  <a:cxn ang="0">
                    <a:pos x="1426" y="8009"/>
                  </a:cxn>
                  <a:cxn ang="0">
                    <a:pos x="1823" y="7851"/>
                  </a:cxn>
                  <a:cxn ang="0">
                    <a:pos x="2696" y="6899"/>
                  </a:cxn>
                  <a:cxn ang="0">
                    <a:pos x="2696" y="6502"/>
                  </a:cxn>
                  <a:cxn ang="0">
                    <a:pos x="3806" y="8247"/>
                  </a:cxn>
                  <a:cxn ang="0">
                    <a:pos x="2933" y="9198"/>
                  </a:cxn>
                  <a:cxn ang="0">
                    <a:pos x="2933" y="9595"/>
                  </a:cxn>
                  <a:cxn ang="0">
                    <a:pos x="3171" y="9912"/>
                  </a:cxn>
                  <a:cxn ang="0">
                    <a:pos x="3567" y="9912"/>
                  </a:cxn>
                  <a:cxn ang="0">
                    <a:pos x="4519" y="8961"/>
                  </a:cxn>
                  <a:cxn ang="0">
                    <a:pos x="4678" y="8644"/>
                  </a:cxn>
                  <a:cxn ang="0">
                    <a:pos x="4519" y="8247"/>
                  </a:cxn>
                  <a:cxn ang="0">
                    <a:pos x="4202" y="8088"/>
                  </a:cxn>
                  <a:cxn ang="0">
                    <a:pos x="3806" y="8247"/>
                  </a:cxn>
                  <a:cxn ang="0">
                    <a:pos x="3409" y="7137"/>
                  </a:cxn>
                  <a:cxn ang="0">
                    <a:pos x="3013" y="7137"/>
                  </a:cxn>
                  <a:cxn ang="0">
                    <a:pos x="2061" y="8088"/>
                  </a:cxn>
                  <a:cxn ang="0">
                    <a:pos x="1903" y="8406"/>
                  </a:cxn>
                  <a:cxn ang="0">
                    <a:pos x="2061" y="8802"/>
                  </a:cxn>
                  <a:cxn ang="0">
                    <a:pos x="2378" y="8961"/>
                  </a:cxn>
                  <a:cxn ang="0">
                    <a:pos x="2775" y="8802"/>
                  </a:cxn>
                  <a:cxn ang="0">
                    <a:pos x="3647" y="7851"/>
                  </a:cxn>
                  <a:cxn ang="0">
                    <a:pos x="3647" y="7454"/>
                  </a:cxn>
                </a:cxnLst>
                <a:rect l="0" t="0" r="r" b="b"/>
                <a:pathLst>
                  <a:path w="10148" h="9912">
                    <a:moveTo>
                      <a:pt x="9911" y="2775"/>
                    </a:moveTo>
                    <a:lnTo>
                      <a:pt x="7373" y="317"/>
                    </a:lnTo>
                    <a:lnTo>
                      <a:pt x="7135" y="158"/>
                    </a:lnTo>
                    <a:lnTo>
                      <a:pt x="6898" y="0"/>
                    </a:lnTo>
                    <a:lnTo>
                      <a:pt x="6581" y="0"/>
                    </a:lnTo>
                    <a:lnTo>
                      <a:pt x="6263" y="158"/>
                    </a:lnTo>
                    <a:lnTo>
                      <a:pt x="3964" y="1189"/>
                    </a:lnTo>
                    <a:lnTo>
                      <a:pt x="3647" y="1427"/>
                    </a:lnTo>
                    <a:lnTo>
                      <a:pt x="3409" y="1745"/>
                    </a:lnTo>
                    <a:lnTo>
                      <a:pt x="2933" y="3171"/>
                    </a:lnTo>
                    <a:lnTo>
                      <a:pt x="2854" y="3410"/>
                    </a:lnTo>
                    <a:lnTo>
                      <a:pt x="2933" y="3648"/>
                    </a:lnTo>
                    <a:lnTo>
                      <a:pt x="3013" y="3885"/>
                    </a:lnTo>
                    <a:lnTo>
                      <a:pt x="3171" y="4124"/>
                    </a:lnTo>
                    <a:lnTo>
                      <a:pt x="3488" y="4282"/>
                    </a:lnTo>
                    <a:lnTo>
                      <a:pt x="3806" y="4362"/>
                    </a:lnTo>
                    <a:lnTo>
                      <a:pt x="4122" y="4282"/>
                    </a:lnTo>
                    <a:lnTo>
                      <a:pt x="4439" y="4044"/>
                    </a:lnTo>
                    <a:lnTo>
                      <a:pt x="4599" y="3727"/>
                    </a:lnTo>
                    <a:lnTo>
                      <a:pt x="4995" y="2696"/>
                    </a:lnTo>
                    <a:lnTo>
                      <a:pt x="6421" y="2220"/>
                    </a:lnTo>
                    <a:lnTo>
                      <a:pt x="9197" y="4916"/>
                    </a:lnTo>
                    <a:lnTo>
                      <a:pt x="9911" y="4203"/>
                    </a:lnTo>
                    <a:lnTo>
                      <a:pt x="10069" y="3885"/>
                    </a:lnTo>
                    <a:lnTo>
                      <a:pt x="10148" y="3489"/>
                    </a:lnTo>
                    <a:lnTo>
                      <a:pt x="10069" y="3092"/>
                    </a:lnTo>
                    <a:lnTo>
                      <a:pt x="9911" y="2775"/>
                    </a:lnTo>
                    <a:close/>
                    <a:moveTo>
                      <a:pt x="1665" y="5392"/>
                    </a:moveTo>
                    <a:lnTo>
                      <a:pt x="1506" y="5234"/>
                    </a:lnTo>
                    <a:lnTo>
                      <a:pt x="1268" y="5234"/>
                    </a:lnTo>
                    <a:lnTo>
                      <a:pt x="1110" y="5234"/>
                    </a:lnTo>
                    <a:lnTo>
                      <a:pt x="951" y="5392"/>
                    </a:lnTo>
                    <a:lnTo>
                      <a:pt x="158" y="6185"/>
                    </a:lnTo>
                    <a:lnTo>
                      <a:pt x="0" y="6344"/>
                    </a:lnTo>
                    <a:lnTo>
                      <a:pt x="0" y="6502"/>
                    </a:lnTo>
                    <a:lnTo>
                      <a:pt x="0" y="6741"/>
                    </a:lnTo>
                    <a:lnTo>
                      <a:pt x="158" y="6899"/>
                    </a:lnTo>
                    <a:lnTo>
                      <a:pt x="317" y="6978"/>
                    </a:lnTo>
                    <a:lnTo>
                      <a:pt x="475" y="7058"/>
                    </a:lnTo>
                    <a:lnTo>
                      <a:pt x="714" y="6978"/>
                    </a:lnTo>
                    <a:lnTo>
                      <a:pt x="872" y="6899"/>
                    </a:lnTo>
                    <a:lnTo>
                      <a:pt x="1665" y="6106"/>
                    </a:lnTo>
                    <a:lnTo>
                      <a:pt x="1744" y="5948"/>
                    </a:lnTo>
                    <a:lnTo>
                      <a:pt x="1823" y="5709"/>
                    </a:lnTo>
                    <a:lnTo>
                      <a:pt x="1744" y="5551"/>
                    </a:lnTo>
                    <a:lnTo>
                      <a:pt x="1665" y="5392"/>
                    </a:lnTo>
                    <a:close/>
                    <a:moveTo>
                      <a:pt x="2617" y="6344"/>
                    </a:moveTo>
                    <a:lnTo>
                      <a:pt x="2457" y="6185"/>
                    </a:lnTo>
                    <a:lnTo>
                      <a:pt x="2219" y="6185"/>
                    </a:lnTo>
                    <a:lnTo>
                      <a:pt x="2061" y="6185"/>
                    </a:lnTo>
                    <a:lnTo>
                      <a:pt x="1903" y="6344"/>
                    </a:lnTo>
                    <a:lnTo>
                      <a:pt x="1110" y="7137"/>
                    </a:lnTo>
                    <a:lnTo>
                      <a:pt x="951" y="7295"/>
                    </a:lnTo>
                    <a:lnTo>
                      <a:pt x="951" y="7454"/>
                    </a:lnTo>
                    <a:lnTo>
                      <a:pt x="951" y="7692"/>
                    </a:lnTo>
                    <a:lnTo>
                      <a:pt x="1110" y="7851"/>
                    </a:lnTo>
                    <a:lnTo>
                      <a:pt x="1268" y="7930"/>
                    </a:lnTo>
                    <a:lnTo>
                      <a:pt x="1426" y="8009"/>
                    </a:lnTo>
                    <a:lnTo>
                      <a:pt x="1665" y="7930"/>
                    </a:lnTo>
                    <a:lnTo>
                      <a:pt x="1823" y="7851"/>
                    </a:lnTo>
                    <a:lnTo>
                      <a:pt x="2617" y="7058"/>
                    </a:lnTo>
                    <a:lnTo>
                      <a:pt x="2696" y="6899"/>
                    </a:lnTo>
                    <a:lnTo>
                      <a:pt x="2775" y="6662"/>
                    </a:lnTo>
                    <a:lnTo>
                      <a:pt x="2696" y="6502"/>
                    </a:lnTo>
                    <a:lnTo>
                      <a:pt x="2617" y="6344"/>
                    </a:lnTo>
                    <a:close/>
                    <a:moveTo>
                      <a:pt x="3806" y="8247"/>
                    </a:moveTo>
                    <a:lnTo>
                      <a:pt x="3013" y="9040"/>
                    </a:lnTo>
                    <a:lnTo>
                      <a:pt x="2933" y="9198"/>
                    </a:lnTo>
                    <a:lnTo>
                      <a:pt x="2854" y="9437"/>
                    </a:lnTo>
                    <a:lnTo>
                      <a:pt x="2933" y="9595"/>
                    </a:lnTo>
                    <a:lnTo>
                      <a:pt x="3013" y="9754"/>
                    </a:lnTo>
                    <a:lnTo>
                      <a:pt x="3171" y="9912"/>
                    </a:lnTo>
                    <a:lnTo>
                      <a:pt x="3409" y="9912"/>
                    </a:lnTo>
                    <a:lnTo>
                      <a:pt x="3567" y="9912"/>
                    </a:lnTo>
                    <a:lnTo>
                      <a:pt x="3726" y="9754"/>
                    </a:lnTo>
                    <a:lnTo>
                      <a:pt x="4519" y="8961"/>
                    </a:lnTo>
                    <a:lnTo>
                      <a:pt x="4678" y="8802"/>
                    </a:lnTo>
                    <a:lnTo>
                      <a:pt x="4678" y="8644"/>
                    </a:lnTo>
                    <a:lnTo>
                      <a:pt x="4678" y="8406"/>
                    </a:lnTo>
                    <a:lnTo>
                      <a:pt x="4519" y="8247"/>
                    </a:lnTo>
                    <a:lnTo>
                      <a:pt x="4360" y="8168"/>
                    </a:lnTo>
                    <a:lnTo>
                      <a:pt x="4202" y="8088"/>
                    </a:lnTo>
                    <a:lnTo>
                      <a:pt x="3964" y="8168"/>
                    </a:lnTo>
                    <a:lnTo>
                      <a:pt x="3806" y="8247"/>
                    </a:lnTo>
                    <a:close/>
                    <a:moveTo>
                      <a:pt x="3567" y="7295"/>
                    </a:moveTo>
                    <a:lnTo>
                      <a:pt x="3409" y="7137"/>
                    </a:lnTo>
                    <a:lnTo>
                      <a:pt x="3250" y="7137"/>
                    </a:lnTo>
                    <a:lnTo>
                      <a:pt x="3013" y="7137"/>
                    </a:lnTo>
                    <a:lnTo>
                      <a:pt x="2854" y="7295"/>
                    </a:lnTo>
                    <a:lnTo>
                      <a:pt x="2061" y="8088"/>
                    </a:lnTo>
                    <a:lnTo>
                      <a:pt x="1982" y="8247"/>
                    </a:lnTo>
                    <a:lnTo>
                      <a:pt x="1903" y="8406"/>
                    </a:lnTo>
                    <a:lnTo>
                      <a:pt x="1982" y="8644"/>
                    </a:lnTo>
                    <a:lnTo>
                      <a:pt x="2061" y="8802"/>
                    </a:lnTo>
                    <a:lnTo>
                      <a:pt x="2219" y="8882"/>
                    </a:lnTo>
                    <a:lnTo>
                      <a:pt x="2378" y="8961"/>
                    </a:lnTo>
                    <a:lnTo>
                      <a:pt x="2617" y="8882"/>
                    </a:lnTo>
                    <a:lnTo>
                      <a:pt x="2775" y="8802"/>
                    </a:lnTo>
                    <a:lnTo>
                      <a:pt x="3567" y="8009"/>
                    </a:lnTo>
                    <a:lnTo>
                      <a:pt x="3647" y="7851"/>
                    </a:lnTo>
                    <a:lnTo>
                      <a:pt x="3726" y="7613"/>
                    </a:lnTo>
                    <a:lnTo>
                      <a:pt x="3647" y="7454"/>
                    </a:lnTo>
                    <a:lnTo>
                      <a:pt x="3567" y="72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101" name="组合 214"/>
            <p:cNvGrpSpPr/>
            <p:nvPr/>
          </p:nvGrpSpPr>
          <p:grpSpPr>
            <a:xfrm flipH="1">
              <a:off x="2658763" y="2592009"/>
              <a:ext cx="246372" cy="266964"/>
              <a:chOff x="12220575" y="4949190"/>
              <a:chExt cx="531813" cy="576263"/>
            </a:xfrm>
            <a:solidFill>
              <a:srgbClr val="00B0F0"/>
            </a:solidFill>
          </p:grpSpPr>
          <p:sp>
            <p:nvSpPr>
              <p:cNvPr id="269" name="Freeform 1669"/>
              <p:cNvSpPr>
                <a:spLocks/>
              </p:cNvSpPr>
              <p:nvPr/>
            </p:nvSpPr>
            <p:spPr bwMode="auto">
              <a:xfrm>
                <a:off x="12220575" y="4949190"/>
                <a:ext cx="192088" cy="190500"/>
              </a:xfrm>
              <a:custGeom>
                <a:avLst/>
                <a:gdLst/>
                <a:ahLst/>
                <a:cxnLst>
                  <a:cxn ang="0">
                    <a:pos x="121" y="61"/>
                  </a:cxn>
                  <a:cxn ang="0">
                    <a:pos x="121" y="61"/>
                  </a:cxn>
                  <a:cxn ang="0">
                    <a:pos x="119" y="73"/>
                  </a:cxn>
                  <a:cxn ang="0">
                    <a:pos x="117" y="83"/>
                  </a:cxn>
                  <a:cxn ang="0">
                    <a:pos x="111" y="94"/>
                  </a:cxn>
                  <a:cxn ang="0">
                    <a:pos x="102" y="104"/>
                  </a:cxn>
                  <a:cxn ang="0">
                    <a:pos x="94" y="110"/>
                  </a:cxn>
                  <a:cxn ang="0">
                    <a:pos x="84" y="116"/>
                  </a:cxn>
                  <a:cxn ang="0">
                    <a:pos x="74" y="120"/>
                  </a:cxn>
                  <a:cxn ang="0">
                    <a:pos x="62" y="120"/>
                  </a:cxn>
                  <a:cxn ang="0">
                    <a:pos x="62" y="120"/>
                  </a:cxn>
                  <a:cxn ang="0">
                    <a:pos x="49" y="120"/>
                  </a:cxn>
                  <a:cxn ang="0">
                    <a:pos x="37" y="116"/>
                  </a:cxn>
                  <a:cxn ang="0">
                    <a:pos x="27" y="110"/>
                  </a:cxn>
                  <a:cxn ang="0">
                    <a:pos x="19" y="104"/>
                  </a:cxn>
                  <a:cxn ang="0">
                    <a:pos x="11" y="94"/>
                  </a:cxn>
                  <a:cxn ang="0">
                    <a:pos x="7" y="83"/>
                  </a:cxn>
                  <a:cxn ang="0">
                    <a:pos x="3" y="73"/>
                  </a:cxn>
                  <a:cxn ang="0">
                    <a:pos x="0" y="61"/>
                  </a:cxn>
                  <a:cxn ang="0">
                    <a:pos x="0" y="61"/>
                  </a:cxn>
                  <a:cxn ang="0">
                    <a:pos x="3" y="49"/>
                  </a:cxn>
                  <a:cxn ang="0">
                    <a:pos x="7" y="36"/>
                  </a:cxn>
                  <a:cxn ang="0">
                    <a:pos x="11" y="26"/>
                  </a:cxn>
                  <a:cxn ang="0">
                    <a:pos x="19" y="18"/>
                  </a:cxn>
                  <a:cxn ang="0">
                    <a:pos x="27" y="10"/>
                  </a:cxn>
                  <a:cxn ang="0">
                    <a:pos x="37" y="6"/>
                  </a:cxn>
                  <a:cxn ang="0">
                    <a:pos x="49" y="2"/>
                  </a:cxn>
                  <a:cxn ang="0">
                    <a:pos x="62" y="0"/>
                  </a:cxn>
                  <a:cxn ang="0">
                    <a:pos x="62" y="0"/>
                  </a:cxn>
                  <a:cxn ang="0">
                    <a:pos x="74" y="2"/>
                  </a:cxn>
                  <a:cxn ang="0">
                    <a:pos x="84" y="6"/>
                  </a:cxn>
                  <a:cxn ang="0">
                    <a:pos x="94" y="10"/>
                  </a:cxn>
                  <a:cxn ang="0">
                    <a:pos x="102" y="18"/>
                  </a:cxn>
                  <a:cxn ang="0">
                    <a:pos x="111" y="26"/>
                  </a:cxn>
                  <a:cxn ang="0">
                    <a:pos x="117" y="36"/>
                  </a:cxn>
                  <a:cxn ang="0">
                    <a:pos x="119" y="49"/>
                  </a:cxn>
                  <a:cxn ang="0">
                    <a:pos x="121" y="61"/>
                  </a:cxn>
                  <a:cxn ang="0">
                    <a:pos x="121" y="61"/>
                  </a:cxn>
                </a:cxnLst>
                <a:rect l="0" t="0" r="r" b="b"/>
                <a:pathLst>
                  <a:path w="121" h="120">
                    <a:moveTo>
                      <a:pt x="121" y="61"/>
                    </a:moveTo>
                    <a:lnTo>
                      <a:pt x="121" y="61"/>
                    </a:lnTo>
                    <a:lnTo>
                      <a:pt x="119" y="73"/>
                    </a:lnTo>
                    <a:lnTo>
                      <a:pt x="117" y="83"/>
                    </a:lnTo>
                    <a:lnTo>
                      <a:pt x="111" y="94"/>
                    </a:lnTo>
                    <a:lnTo>
                      <a:pt x="102" y="104"/>
                    </a:lnTo>
                    <a:lnTo>
                      <a:pt x="94" y="110"/>
                    </a:lnTo>
                    <a:lnTo>
                      <a:pt x="84" y="116"/>
                    </a:lnTo>
                    <a:lnTo>
                      <a:pt x="74" y="120"/>
                    </a:lnTo>
                    <a:lnTo>
                      <a:pt x="62" y="120"/>
                    </a:lnTo>
                    <a:lnTo>
                      <a:pt x="62" y="120"/>
                    </a:lnTo>
                    <a:lnTo>
                      <a:pt x="49" y="120"/>
                    </a:lnTo>
                    <a:lnTo>
                      <a:pt x="37" y="116"/>
                    </a:lnTo>
                    <a:lnTo>
                      <a:pt x="27" y="110"/>
                    </a:lnTo>
                    <a:lnTo>
                      <a:pt x="19" y="104"/>
                    </a:lnTo>
                    <a:lnTo>
                      <a:pt x="11" y="94"/>
                    </a:lnTo>
                    <a:lnTo>
                      <a:pt x="7" y="83"/>
                    </a:lnTo>
                    <a:lnTo>
                      <a:pt x="3" y="73"/>
                    </a:lnTo>
                    <a:lnTo>
                      <a:pt x="0" y="61"/>
                    </a:lnTo>
                    <a:lnTo>
                      <a:pt x="0" y="61"/>
                    </a:lnTo>
                    <a:lnTo>
                      <a:pt x="3" y="49"/>
                    </a:lnTo>
                    <a:lnTo>
                      <a:pt x="7" y="36"/>
                    </a:lnTo>
                    <a:lnTo>
                      <a:pt x="11" y="26"/>
                    </a:lnTo>
                    <a:lnTo>
                      <a:pt x="19" y="18"/>
                    </a:lnTo>
                    <a:lnTo>
                      <a:pt x="27" y="10"/>
                    </a:lnTo>
                    <a:lnTo>
                      <a:pt x="37" y="6"/>
                    </a:lnTo>
                    <a:lnTo>
                      <a:pt x="49" y="2"/>
                    </a:lnTo>
                    <a:lnTo>
                      <a:pt x="62" y="0"/>
                    </a:lnTo>
                    <a:lnTo>
                      <a:pt x="62" y="0"/>
                    </a:lnTo>
                    <a:lnTo>
                      <a:pt x="74" y="2"/>
                    </a:lnTo>
                    <a:lnTo>
                      <a:pt x="84" y="6"/>
                    </a:lnTo>
                    <a:lnTo>
                      <a:pt x="94" y="10"/>
                    </a:lnTo>
                    <a:lnTo>
                      <a:pt x="102" y="18"/>
                    </a:lnTo>
                    <a:lnTo>
                      <a:pt x="111" y="26"/>
                    </a:lnTo>
                    <a:lnTo>
                      <a:pt x="117" y="36"/>
                    </a:lnTo>
                    <a:lnTo>
                      <a:pt x="119" y="49"/>
                    </a:lnTo>
                    <a:lnTo>
                      <a:pt x="121" y="61"/>
                    </a:lnTo>
                    <a:lnTo>
                      <a:pt x="121"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70" name="Freeform 1670"/>
              <p:cNvSpPr>
                <a:spLocks/>
              </p:cNvSpPr>
              <p:nvPr/>
            </p:nvSpPr>
            <p:spPr bwMode="auto">
              <a:xfrm>
                <a:off x="12220575" y="5333365"/>
                <a:ext cx="192088" cy="192088"/>
              </a:xfrm>
              <a:custGeom>
                <a:avLst/>
                <a:gdLst/>
                <a:ahLst/>
                <a:cxnLst>
                  <a:cxn ang="0">
                    <a:pos x="121" y="59"/>
                  </a:cxn>
                  <a:cxn ang="0">
                    <a:pos x="121" y="59"/>
                  </a:cxn>
                  <a:cxn ang="0">
                    <a:pos x="119" y="72"/>
                  </a:cxn>
                  <a:cxn ang="0">
                    <a:pos x="117" y="84"/>
                  </a:cxn>
                  <a:cxn ang="0">
                    <a:pos x="111" y="94"/>
                  </a:cxn>
                  <a:cxn ang="0">
                    <a:pos x="102" y="102"/>
                  </a:cxn>
                  <a:cxn ang="0">
                    <a:pos x="94" y="110"/>
                  </a:cxn>
                  <a:cxn ang="0">
                    <a:pos x="84" y="117"/>
                  </a:cxn>
                  <a:cxn ang="0">
                    <a:pos x="74" y="119"/>
                  </a:cxn>
                  <a:cxn ang="0">
                    <a:pos x="62" y="121"/>
                  </a:cxn>
                  <a:cxn ang="0">
                    <a:pos x="62" y="121"/>
                  </a:cxn>
                  <a:cxn ang="0">
                    <a:pos x="49" y="119"/>
                  </a:cxn>
                  <a:cxn ang="0">
                    <a:pos x="37" y="117"/>
                  </a:cxn>
                  <a:cxn ang="0">
                    <a:pos x="27" y="110"/>
                  </a:cxn>
                  <a:cxn ang="0">
                    <a:pos x="19" y="102"/>
                  </a:cxn>
                  <a:cxn ang="0">
                    <a:pos x="11" y="94"/>
                  </a:cxn>
                  <a:cxn ang="0">
                    <a:pos x="7" y="84"/>
                  </a:cxn>
                  <a:cxn ang="0">
                    <a:pos x="3" y="72"/>
                  </a:cxn>
                  <a:cxn ang="0">
                    <a:pos x="0" y="59"/>
                  </a:cxn>
                  <a:cxn ang="0">
                    <a:pos x="0" y="59"/>
                  </a:cxn>
                  <a:cxn ang="0">
                    <a:pos x="3" y="49"/>
                  </a:cxn>
                  <a:cxn ang="0">
                    <a:pos x="7" y="37"/>
                  </a:cxn>
                  <a:cxn ang="0">
                    <a:pos x="11" y="27"/>
                  </a:cxn>
                  <a:cxn ang="0">
                    <a:pos x="19" y="19"/>
                  </a:cxn>
                  <a:cxn ang="0">
                    <a:pos x="27" y="11"/>
                  </a:cxn>
                  <a:cxn ang="0">
                    <a:pos x="37" y="4"/>
                  </a:cxn>
                  <a:cxn ang="0">
                    <a:pos x="49" y="2"/>
                  </a:cxn>
                  <a:cxn ang="0">
                    <a:pos x="62" y="0"/>
                  </a:cxn>
                  <a:cxn ang="0">
                    <a:pos x="62" y="0"/>
                  </a:cxn>
                  <a:cxn ang="0">
                    <a:pos x="74" y="2"/>
                  </a:cxn>
                  <a:cxn ang="0">
                    <a:pos x="84" y="4"/>
                  </a:cxn>
                  <a:cxn ang="0">
                    <a:pos x="94" y="11"/>
                  </a:cxn>
                  <a:cxn ang="0">
                    <a:pos x="102" y="19"/>
                  </a:cxn>
                  <a:cxn ang="0">
                    <a:pos x="111" y="27"/>
                  </a:cxn>
                  <a:cxn ang="0">
                    <a:pos x="117" y="37"/>
                  </a:cxn>
                  <a:cxn ang="0">
                    <a:pos x="119" y="49"/>
                  </a:cxn>
                  <a:cxn ang="0">
                    <a:pos x="121" y="59"/>
                  </a:cxn>
                  <a:cxn ang="0">
                    <a:pos x="121" y="59"/>
                  </a:cxn>
                </a:cxnLst>
                <a:rect l="0" t="0" r="r" b="b"/>
                <a:pathLst>
                  <a:path w="121" h="121">
                    <a:moveTo>
                      <a:pt x="121" y="59"/>
                    </a:moveTo>
                    <a:lnTo>
                      <a:pt x="121" y="59"/>
                    </a:lnTo>
                    <a:lnTo>
                      <a:pt x="119" y="72"/>
                    </a:lnTo>
                    <a:lnTo>
                      <a:pt x="117" y="84"/>
                    </a:lnTo>
                    <a:lnTo>
                      <a:pt x="111" y="94"/>
                    </a:lnTo>
                    <a:lnTo>
                      <a:pt x="102" y="102"/>
                    </a:lnTo>
                    <a:lnTo>
                      <a:pt x="94" y="110"/>
                    </a:lnTo>
                    <a:lnTo>
                      <a:pt x="84" y="117"/>
                    </a:lnTo>
                    <a:lnTo>
                      <a:pt x="74" y="119"/>
                    </a:lnTo>
                    <a:lnTo>
                      <a:pt x="62" y="121"/>
                    </a:lnTo>
                    <a:lnTo>
                      <a:pt x="62" y="121"/>
                    </a:lnTo>
                    <a:lnTo>
                      <a:pt x="49" y="119"/>
                    </a:lnTo>
                    <a:lnTo>
                      <a:pt x="37" y="117"/>
                    </a:lnTo>
                    <a:lnTo>
                      <a:pt x="27" y="110"/>
                    </a:lnTo>
                    <a:lnTo>
                      <a:pt x="19" y="102"/>
                    </a:lnTo>
                    <a:lnTo>
                      <a:pt x="11" y="94"/>
                    </a:lnTo>
                    <a:lnTo>
                      <a:pt x="7" y="84"/>
                    </a:lnTo>
                    <a:lnTo>
                      <a:pt x="3" y="72"/>
                    </a:lnTo>
                    <a:lnTo>
                      <a:pt x="0" y="59"/>
                    </a:lnTo>
                    <a:lnTo>
                      <a:pt x="0" y="59"/>
                    </a:lnTo>
                    <a:lnTo>
                      <a:pt x="3" y="49"/>
                    </a:lnTo>
                    <a:lnTo>
                      <a:pt x="7" y="37"/>
                    </a:lnTo>
                    <a:lnTo>
                      <a:pt x="11" y="27"/>
                    </a:lnTo>
                    <a:lnTo>
                      <a:pt x="19" y="19"/>
                    </a:lnTo>
                    <a:lnTo>
                      <a:pt x="27" y="11"/>
                    </a:lnTo>
                    <a:lnTo>
                      <a:pt x="37" y="4"/>
                    </a:lnTo>
                    <a:lnTo>
                      <a:pt x="49" y="2"/>
                    </a:lnTo>
                    <a:lnTo>
                      <a:pt x="62" y="0"/>
                    </a:lnTo>
                    <a:lnTo>
                      <a:pt x="62" y="0"/>
                    </a:lnTo>
                    <a:lnTo>
                      <a:pt x="74" y="2"/>
                    </a:lnTo>
                    <a:lnTo>
                      <a:pt x="84" y="4"/>
                    </a:lnTo>
                    <a:lnTo>
                      <a:pt x="94" y="11"/>
                    </a:lnTo>
                    <a:lnTo>
                      <a:pt x="102" y="19"/>
                    </a:lnTo>
                    <a:lnTo>
                      <a:pt x="111" y="27"/>
                    </a:lnTo>
                    <a:lnTo>
                      <a:pt x="117" y="37"/>
                    </a:lnTo>
                    <a:lnTo>
                      <a:pt x="119" y="49"/>
                    </a:lnTo>
                    <a:lnTo>
                      <a:pt x="121" y="59"/>
                    </a:lnTo>
                    <a:lnTo>
                      <a:pt x="121"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71" name="Freeform 1671"/>
              <p:cNvSpPr>
                <a:spLocks/>
              </p:cNvSpPr>
              <p:nvPr/>
            </p:nvSpPr>
            <p:spPr bwMode="auto">
              <a:xfrm>
                <a:off x="12474575" y="5101590"/>
                <a:ext cx="277813" cy="277813"/>
              </a:xfrm>
              <a:custGeom>
                <a:avLst/>
                <a:gdLst/>
                <a:ahLst/>
                <a:cxnLst>
                  <a:cxn ang="0">
                    <a:pos x="175" y="87"/>
                  </a:cxn>
                  <a:cxn ang="0">
                    <a:pos x="175" y="87"/>
                  </a:cxn>
                  <a:cxn ang="0">
                    <a:pos x="173" y="104"/>
                  </a:cxn>
                  <a:cxn ang="0">
                    <a:pos x="167" y="120"/>
                  </a:cxn>
                  <a:cxn ang="0">
                    <a:pos x="159" y="136"/>
                  </a:cxn>
                  <a:cxn ang="0">
                    <a:pos x="148" y="148"/>
                  </a:cxn>
                  <a:cxn ang="0">
                    <a:pos x="136" y="159"/>
                  </a:cxn>
                  <a:cxn ang="0">
                    <a:pos x="120" y="167"/>
                  </a:cxn>
                  <a:cxn ang="0">
                    <a:pos x="103" y="173"/>
                  </a:cxn>
                  <a:cxn ang="0">
                    <a:pos x="87" y="175"/>
                  </a:cxn>
                  <a:cxn ang="0">
                    <a:pos x="87" y="175"/>
                  </a:cxn>
                  <a:cxn ang="0">
                    <a:pos x="69" y="173"/>
                  </a:cxn>
                  <a:cxn ang="0">
                    <a:pos x="53" y="167"/>
                  </a:cxn>
                  <a:cxn ang="0">
                    <a:pos x="38" y="159"/>
                  </a:cxn>
                  <a:cxn ang="0">
                    <a:pos x="26" y="148"/>
                  </a:cxn>
                  <a:cxn ang="0">
                    <a:pos x="14" y="136"/>
                  </a:cxn>
                  <a:cxn ang="0">
                    <a:pos x="6" y="120"/>
                  </a:cxn>
                  <a:cxn ang="0">
                    <a:pos x="2" y="104"/>
                  </a:cxn>
                  <a:cxn ang="0">
                    <a:pos x="0" y="87"/>
                  </a:cxn>
                  <a:cxn ang="0">
                    <a:pos x="0" y="87"/>
                  </a:cxn>
                  <a:cxn ang="0">
                    <a:pos x="2" y="69"/>
                  </a:cxn>
                  <a:cxn ang="0">
                    <a:pos x="6" y="53"/>
                  </a:cxn>
                  <a:cxn ang="0">
                    <a:pos x="14" y="38"/>
                  </a:cxn>
                  <a:cxn ang="0">
                    <a:pos x="26" y="24"/>
                  </a:cxn>
                  <a:cxn ang="0">
                    <a:pos x="38" y="14"/>
                  </a:cxn>
                  <a:cxn ang="0">
                    <a:pos x="53" y="6"/>
                  </a:cxn>
                  <a:cxn ang="0">
                    <a:pos x="69" y="2"/>
                  </a:cxn>
                  <a:cxn ang="0">
                    <a:pos x="87" y="0"/>
                  </a:cxn>
                  <a:cxn ang="0">
                    <a:pos x="87" y="0"/>
                  </a:cxn>
                  <a:cxn ang="0">
                    <a:pos x="103" y="2"/>
                  </a:cxn>
                  <a:cxn ang="0">
                    <a:pos x="120" y="6"/>
                  </a:cxn>
                  <a:cxn ang="0">
                    <a:pos x="136" y="14"/>
                  </a:cxn>
                  <a:cxn ang="0">
                    <a:pos x="148" y="24"/>
                  </a:cxn>
                  <a:cxn ang="0">
                    <a:pos x="159" y="38"/>
                  </a:cxn>
                  <a:cxn ang="0">
                    <a:pos x="167" y="53"/>
                  </a:cxn>
                  <a:cxn ang="0">
                    <a:pos x="173" y="69"/>
                  </a:cxn>
                  <a:cxn ang="0">
                    <a:pos x="175" y="87"/>
                  </a:cxn>
                  <a:cxn ang="0">
                    <a:pos x="175" y="87"/>
                  </a:cxn>
                </a:cxnLst>
                <a:rect l="0" t="0" r="r" b="b"/>
                <a:pathLst>
                  <a:path w="175" h="175">
                    <a:moveTo>
                      <a:pt x="175" y="87"/>
                    </a:moveTo>
                    <a:lnTo>
                      <a:pt x="175" y="87"/>
                    </a:lnTo>
                    <a:lnTo>
                      <a:pt x="173" y="104"/>
                    </a:lnTo>
                    <a:lnTo>
                      <a:pt x="167" y="120"/>
                    </a:lnTo>
                    <a:lnTo>
                      <a:pt x="159" y="136"/>
                    </a:lnTo>
                    <a:lnTo>
                      <a:pt x="148" y="148"/>
                    </a:lnTo>
                    <a:lnTo>
                      <a:pt x="136" y="159"/>
                    </a:lnTo>
                    <a:lnTo>
                      <a:pt x="120" y="167"/>
                    </a:lnTo>
                    <a:lnTo>
                      <a:pt x="103" y="173"/>
                    </a:lnTo>
                    <a:lnTo>
                      <a:pt x="87" y="175"/>
                    </a:lnTo>
                    <a:lnTo>
                      <a:pt x="87" y="175"/>
                    </a:lnTo>
                    <a:lnTo>
                      <a:pt x="69" y="173"/>
                    </a:lnTo>
                    <a:lnTo>
                      <a:pt x="53" y="167"/>
                    </a:lnTo>
                    <a:lnTo>
                      <a:pt x="38" y="159"/>
                    </a:lnTo>
                    <a:lnTo>
                      <a:pt x="26" y="148"/>
                    </a:lnTo>
                    <a:lnTo>
                      <a:pt x="14" y="136"/>
                    </a:lnTo>
                    <a:lnTo>
                      <a:pt x="6" y="120"/>
                    </a:lnTo>
                    <a:lnTo>
                      <a:pt x="2" y="104"/>
                    </a:lnTo>
                    <a:lnTo>
                      <a:pt x="0" y="87"/>
                    </a:lnTo>
                    <a:lnTo>
                      <a:pt x="0" y="87"/>
                    </a:lnTo>
                    <a:lnTo>
                      <a:pt x="2" y="69"/>
                    </a:lnTo>
                    <a:lnTo>
                      <a:pt x="6" y="53"/>
                    </a:lnTo>
                    <a:lnTo>
                      <a:pt x="14" y="38"/>
                    </a:lnTo>
                    <a:lnTo>
                      <a:pt x="26" y="24"/>
                    </a:lnTo>
                    <a:lnTo>
                      <a:pt x="38" y="14"/>
                    </a:lnTo>
                    <a:lnTo>
                      <a:pt x="53" y="6"/>
                    </a:lnTo>
                    <a:lnTo>
                      <a:pt x="69" y="2"/>
                    </a:lnTo>
                    <a:lnTo>
                      <a:pt x="87" y="0"/>
                    </a:lnTo>
                    <a:lnTo>
                      <a:pt x="87" y="0"/>
                    </a:lnTo>
                    <a:lnTo>
                      <a:pt x="103" y="2"/>
                    </a:lnTo>
                    <a:lnTo>
                      <a:pt x="120" y="6"/>
                    </a:lnTo>
                    <a:lnTo>
                      <a:pt x="136" y="14"/>
                    </a:lnTo>
                    <a:lnTo>
                      <a:pt x="148" y="24"/>
                    </a:lnTo>
                    <a:lnTo>
                      <a:pt x="159" y="38"/>
                    </a:lnTo>
                    <a:lnTo>
                      <a:pt x="167" y="53"/>
                    </a:lnTo>
                    <a:lnTo>
                      <a:pt x="173" y="69"/>
                    </a:lnTo>
                    <a:lnTo>
                      <a:pt x="175" y="87"/>
                    </a:lnTo>
                    <a:lnTo>
                      <a:pt x="175"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72" name="Freeform 1672"/>
              <p:cNvSpPr>
                <a:spLocks/>
              </p:cNvSpPr>
              <p:nvPr/>
            </p:nvSpPr>
            <p:spPr bwMode="auto">
              <a:xfrm>
                <a:off x="12285662" y="5006340"/>
                <a:ext cx="373063" cy="249238"/>
              </a:xfrm>
              <a:custGeom>
                <a:avLst/>
                <a:gdLst/>
                <a:ahLst/>
                <a:cxnLst>
                  <a:cxn ang="0">
                    <a:pos x="0" y="35"/>
                  </a:cxn>
                  <a:cxn ang="0">
                    <a:pos x="216" y="157"/>
                  </a:cxn>
                  <a:cxn ang="0">
                    <a:pos x="235" y="123"/>
                  </a:cxn>
                  <a:cxn ang="0">
                    <a:pos x="21" y="0"/>
                  </a:cxn>
                  <a:cxn ang="0">
                    <a:pos x="0" y="35"/>
                  </a:cxn>
                </a:cxnLst>
                <a:rect l="0" t="0" r="r" b="b"/>
                <a:pathLst>
                  <a:path w="235" h="157">
                    <a:moveTo>
                      <a:pt x="0" y="35"/>
                    </a:moveTo>
                    <a:lnTo>
                      <a:pt x="216" y="157"/>
                    </a:lnTo>
                    <a:lnTo>
                      <a:pt x="235" y="123"/>
                    </a:lnTo>
                    <a:lnTo>
                      <a:pt x="21" y="0"/>
                    </a:lnTo>
                    <a:lnTo>
                      <a:pt x="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73" name="Freeform 1673"/>
              <p:cNvSpPr>
                <a:spLocks/>
              </p:cNvSpPr>
              <p:nvPr/>
            </p:nvSpPr>
            <p:spPr bwMode="auto">
              <a:xfrm>
                <a:off x="12285662" y="5006340"/>
                <a:ext cx="373063" cy="249238"/>
              </a:xfrm>
              <a:custGeom>
                <a:avLst/>
                <a:gdLst/>
                <a:ahLst/>
                <a:cxnLst>
                  <a:cxn ang="0">
                    <a:pos x="0" y="35"/>
                  </a:cxn>
                  <a:cxn ang="0">
                    <a:pos x="216" y="157"/>
                  </a:cxn>
                  <a:cxn ang="0">
                    <a:pos x="235" y="123"/>
                  </a:cxn>
                  <a:cxn ang="0">
                    <a:pos x="21" y="0"/>
                  </a:cxn>
                </a:cxnLst>
                <a:rect l="0" t="0" r="r" b="b"/>
                <a:pathLst>
                  <a:path w="235" h="157">
                    <a:moveTo>
                      <a:pt x="0" y="35"/>
                    </a:moveTo>
                    <a:lnTo>
                      <a:pt x="216" y="157"/>
                    </a:lnTo>
                    <a:lnTo>
                      <a:pt x="235" y="123"/>
                    </a:lnTo>
                    <a:lnTo>
                      <a:pt x="2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74" name="Freeform 1674"/>
              <p:cNvSpPr>
                <a:spLocks/>
              </p:cNvSpPr>
              <p:nvPr/>
            </p:nvSpPr>
            <p:spPr bwMode="auto">
              <a:xfrm>
                <a:off x="12298362" y="5192078"/>
                <a:ext cx="363538" cy="265113"/>
              </a:xfrm>
              <a:custGeom>
                <a:avLst/>
                <a:gdLst/>
                <a:ahLst/>
                <a:cxnLst>
                  <a:cxn ang="0">
                    <a:pos x="23" y="167"/>
                  </a:cxn>
                  <a:cxn ang="0">
                    <a:pos x="229" y="34"/>
                  </a:cxn>
                  <a:cxn ang="0">
                    <a:pos x="208" y="0"/>
                  </a:cxn>
                  <a:cxn ang="0">
                    <a:pos x="0" y="134"/>
                  </a:cxn>
                  <a:cxn ang="0">
                    <a:pos x="23" y="167"/>
                  </a:cxn>
                </a:cxnLst>
                <a:rect l="0" t="0" r="r" b="b"/>
                <a:pathLst>
                  <a:path w="229" h="167">
                    <a:moveTo>
                      <a:pt x="23" y="167"/>
                    </a:moveTo>
                    <a:lnTo>
                      <a:pt x="229" y="34"/>
                    </a:lnTo>
                    <a:lnTo>
                      <a:pt x="208" y="0"/>
                    </a:lnTo>
                    <a:lnTo>
                      <a:pt x="0" y="134"/>
                    </a:lnTo>
                    <a:lnTo>
                      <a:pt x="23" y="1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275" name="Freeform 1675"/>
              <p:cNvSpPr>
                <a:spLocks/>
              </p:cNvSpPr>
              <p:nvPr/>
            </p:nvSpPr>
            <p:spPr bwMode="auto">
              <a:xfrm>
                <a:off x="12298362" y="5192078"/>
                <a:ext cx="363538" cy="265113"/>
              </a:xfrm>
              <a:custGeom>
                <a:avLst/>
                <a:gdLst/>
                <a:ahLst/>
                <a:cxnLst>
                  <a:cxn ang="0">
                    <a:pos x="23" y="167"/>
                  </a:cxn>
                  <a:cxn ang="0">
                    <a:pos x="229" y="34"/>
                  </a:cxn>
                  <a:cxn ang="0">
                    <a:pos x="208" y="0"/>
                  </a:cxn>
                  <a:cxn ang="0">
                    <a:pos x="0" y="134"/>
                  </a:cxn>
                </a:cxnLst>
                <a:rect l="0" t="0" r="r" b="b"/>
                <a:pathLst>
                  <a:path w="229" h="167">
                    <a:moveTo>
                      <a:pt x="23" y="167"/>
                    </a:moveTo>
                    <a:lnTo>
                      <a:pt x="229" y="34"/>
                    </a:lnTo>
                    <a:lnTo>
                      <a:pt x="208" y="0"/>
                    </a:lnTo>
                    <a:lnTo>
                      <a:pt x="0" y="13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grpSp>
        <p:pic>
          <p:nvPicPr>
            <p:cNvPr id="117" name="Picture 12" descr="http://digitalmarketpos.com/wp-content/uploads/2015/02/mobile_payment_smartphone_money_transaction_flat_icon-512.png"/>
            <p:cNvPicPr>
              <a:picLocks noChangeAspect="1" noChangeArrowheads="1"/>
            </p:cNvPicPr>
            <p:nvPr/>
          </p:nvPicPr>
          <p:blipFill>
            <a:blip r:embed="rId6" cstate="print"/>
            <a:srcRect/>
            <a:stretch>
              <a:fillRect/>
            </a:stretch>
          </p:blipFill>
          <p:spPr bwMode="auto">
            <a:xfrm>
              <a:off x="2176896" y="2544208"/>
              <a:ext cx="362566" cy="362565"/>
            </a:xfrm>
            <a:prstGeom prst="rect">
              <a:avLst/>
            </a:prstGeom>
            <a:noFill/>
          </p:spPr>
        </p:pic>
        <p:grpSp>
          <p:nvGrpSpPr>
            <p:cNvPr id="118" name="组合 1070"/>
            <p:cNvGrpSpPr/>
            <p:nvPr/>
          </p:nvGrpSpPr>
          <p:grpSpPr>
            <a:xfrm>
              <a:off x="1456426" y="3747050"/>
              <a:ext cx="2166795" cy="569034"/>
              <a:chOff x="1759143" y="3432548"/>
              <a:chExt cx="2206121" cy="579362"/>
            </a:xfrm>
          </p:grpSpPr>
          <p:grpSp>
            <p:nvGrpSpPr>
              <p:cNvPr id="121" name="组合 87"/>
              <p:cNvGrpSpPr/>
              <p:nvPr/>
            </p:nvGrpSpPr>
            <p:grpSpPr>
              <a:xfrm>
                <a:off x="1792384" y="3432548"/>
                <a:ext cx="2110028" cy="579362"/>
                <a:chOff x="5796568" y="3998099"/>
                <a:chExt cx="2331435" cy="663575"/>
              </a:xfrm>
            </p:grpSpPr>
            <p:sp>
              <p:nvSpPr>
                <p:cNvPr id="266" name="矩形 265"/>
                <p:cNvSpPr/>
                <p:nvPr/>
              </p:nvSpPr>
              <p:spPr>
                <a:xfrm>
                  <a:off x="7480004" y="3998099"/>
                  <a:ext cx="647999" cy="663572"/>
                </a:xfrm>
                <a:prstGeom prst="rect">
                  <a:avLst/>
                </a:prstGeom>
                <a:gradFill>
                  <a:gsLst>
                    <a:gs pos="0">
                      <a:srgbClr val="006CB4"/>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zh-CN" altLang="en-US" sz="900">
                    <a:solidFill>
                      <a:srgbClr val="000000"/>
                    </a:solidFill>
                    <a:latin typeface="微软雅黑" pitchFamily="34" charset="-122"/>
                    <a:ea typeface="微软雅黑" pitchFamily="34" charset="-122"/>
                    <a:cs typeface="Arial" pitchFamily="34" charset="0"/>
                    <a:sym typeface="Arial" pitchFamily="34" charset="0"/>
                  </a:endParaRPr>
                </a:p>
              </p:txBody>
            </p:sp>
            <p:sp>
              <p:nvSpPr>
                <p:cNvPr id="267" name="矩形 266"/>
                <p:cNvSpPr/>
                <p:nvPr/>
              </p:nvSpPr>
              <p:spPr>
                <a:xfrm>
                  <a:off x="5796568" y="3998102"/>
                  <a:ext cx="648000" cy="663572"/>
                </a:xfrm>
                <a:prstGeom prst="rect">
                  <a:avLst/>
                </a:prstGeom>
                <a:gradFill>
                  <a:gsLst>
                    <a:gs pos="0">
                      <a:srgbClr val="006CB4"/>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zh-CN" altLang="en-US" sz="900">
                    <a:solidFill>
                      <a:srgbClr val="000000"/>
                    </a:solidFill>
                    <a:latin typeface="微软雅黑" pitchFamily="34" charset="-122"/>
                    <a:ea typeface="微软雅黑" pitchFamily="34" charset="-122"/>
                    <a:cs typeface="Arial" pitchFamily="34" charset="0"/>
                    <a:sym typeface="Arial" pitchFamily="34" charset="0"/>
                  </a:endParaRPr>
                </a:p>
              </p:txBody>
            </p:sp>
            <p:sp>
              <p:nvSpPr>
                <p:cNvPr id="268" name="矩形 267"/>
                <p:cNvSpPr/>
                <p:nvPr/>
              </p:nvSpPr>
              <p:spPr>
                <a:xfrm>
                  <a:off x="6512286" y="3998101"/>
                  <a:ext cx="900000" cy="663572"/>
                </a:xfrm>
                <a:prstGeom prst="rect">
                  <a:avLst/>
                </a:prstGeom>
                <a:gradFill>
                  <a:gsLst>
                    <a:gs pos="0">
                      <a:srgbClr val="006CB4"/>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zh-CN" altLang="en-US" sz="900">
                    <a:solidFill>
                      <a:srgbClr val="000000"/>
                    </a:solidFill>
                    <a:latin typeface="微软雅黑" pitchFamily="34" charset="-122"/>
                    <a:ea typeface="微软雅黑" pitchFamily="34" charset="-122"/>
                    <a:cs typeface="Arial" pitchFamily="34" charset="0"/>
                    <a:sym typeface="Arial" pitchFamily="34" charset="0"/>
                  </a:endParaRPr>
                </a:p>
              </p:txBody>
            </p:sp>
          </p:grpSp>
          <p:grpSp>
            <p:nvGrpSpPr>
              <p:cNvPr id="122" name="Group 82"/>
              <p:cNvGrpSpPr/>
              <p:nvPr/>
            </p:nvGrpSpPr>
            <p:grpSpPr>
              <a:xfrm>
                <a:off x="1906699" y="3483983"/>
                <a:ext cx="361055" cy="290129"/>
                <a:chOff x="1149976" y="2655094"/>
                <a:chExt cx="483359" cy="481135"/>
              </a:xfrm>
            </p:grpSpPr>
            <p:grpSp>
              <p:nvGrpSpPr>
                <p:cNvPr id="232" name="组合 156"/>
                <p:cNvGrpSpPr/>
                <p:nvPr/>
              </p:nvGrpSpPr>
              <p:grpSpPr>
                <a:xfrm>
                  <a:off x="1162175" y="2673867"/>
                  <a:ext cx="458910" cy="453997"/>
                  <a:chOff x="2749089" y="2130132"/>
                  <a:chExt cx="728403" cy="776898"/>
                </a:xfrm>
              </p:grpSpPr>
              <p:sp>
                <p:nvSpPr>
                  <p:cNvPr id="264" name="梯形 514"/>
                  <p:cNvSpPr/>
                  <p:nvPr/>
                </p:nvSpPr>
                <p:spPr bwMode="auto">
                  <a:xfrm rot="16200000">
                    <a:off x="2540576" y="2338645"/>
                    <a:ext cx="776898" cy="359871"/>
                  </a:xfrm>
                  <a:prstGeom prst="trapezoid">
                    <a:avLst>
                      <a:gd name="adj" fmla="val 36940"/>
                    </a:avLst>
                  </a:prstGeom>
                  <a:solidFill>
                    <a:schemeClr val="bg1"/>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265" name="梯形 515"/>
                  <p:cNvSpPr/>
                  <p:nvPr/>
                </p:nvSpPr>
                <p:spPr bwMode="auto">
                  <a:xfrm rot="5400000" flipH="1">
                    <a:off x="2913263" y="2323750"/>
                    <a:ext cx="757156" cy="371303"/>
                  </a:xfrm>
                  <a:prstGeom prst="trapezoid">
                    <a:avLst>
                      <a:gd name="adj" fmla="val 32835"/>
                    </a:avLst>
                  </a:prstGeom>
                  <a:solidFill>
                    <a:schemeClr val="bg1"/>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233" name="组合 67"/>
                <p:cNvGrpSpPr/>
                <p:nvPr/>
              </p:nvGrpSpPr>
              <p:grpSpPr>
                <a:xfrm>
                  <a:off x="1179535" y="2902715"/>
                  <a:ext cx="420866" cy="205862"/>
                  <a:chOff x="2776642" y="2521744"/>
                  <a:chExt cx="668020" cy="352278"/>
                </a:xfrm>
              </p:grpSpPr>
              <p:sp>
                <p:nvSpPr>
                  <p:cNvPr id="261" name="平行四边形 35"/>
                  <p:cNvSpPr/>
                  <p:nvPr/>
                </p:nvSpPr>
                <p:spPr bwMode="auto">
                  <a:xfrm rot="5400000">
                    <a:off x="2765443" y="2540086"/>
                    <a:ext cx="345135" cy="322738"/>
                  </a:xfrm>
                  <a:prstGeom prst="parallelogram">
                    <a:avLst>
                      <a:gd name="adj" fmla="val 35483"/>
                    </a:avLst>
                  </a:prstGeom>
                  <a:solidFill>
                    <a:schemeClr val="bg2"/>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262" name="平行四边形 36"/>
                  <p:cNvSpPr/>
                  <p:nvPr/>
                </p:nvSpPr>
                <p:spPr bwMode="auto">
                  <a:xfrm rot="16200000" flipH="1">
                    <a:off x="3110725" y="2535324"/>
                    <a:ext cx="345135" cy="322738"/>
                  </a:xfrm>
                  <a:prstGeom prst="parallelogram">
                    <a:avLst>
                      <a:gd name="adj" fmla="val 35483"/>
                    </a:avLst>
                  </a:prstGeom>
                  <a:solidFill>
                    <a:schemeClr val="bg2"/>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263" name="菱形 37"/>
                  <p:cNvSpPr/>
                  <p:nvPr/>
                </p:nvSpPr>
                <p:spPr bwMode="auto">
                  <a:xfrm>
                    <a:off x="2974181" y="2521744"/>
                    <a:ext cx="269082" cy="102394"/>
                  </a:xfrm>
                  <a:prstGeom prst="diamond">
                    <a:avLst/>
                  </a:prstGeom>
                  <a:solidFill>
                    <a:schemeClr val="bg2"/>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234" name="组合 43"/>
                <p:cNvGrpSpPr/>
                <p:nvPr/>
              </p:nvGrpSpPr>
              <p:grpSpPr>
                <a:xfrm>
                  <a:off x="1180966" y="2720423"/>
                  <a:ext cx="198032" cy="203166"/>
                  <a:chOff x="2778917" y="2209800"/>
                  <a:chExt cx="314326" cy="347666"/>
                </a:xfrm>
                <a:solidFill>
                  <a:srgbClr val="00B0F0"/>
                </a:solidFill>
              </p:grpSpPr>
              <p:sp>
                <p:nvSpPr>
                  <p:cNvPr id="258" name="平行四边形 38"/>
                  <p:cNvSpPr/>
                  <p:nvPr/>
                </p:nvSpPr>
                <p:spPr bwMode="auto">
                  <a:xfrm rot="5400000">
                    <a:off x="2721527" y="2341315"/>
                    <a:ext cx="273541" cy="158762"/>
                  </a:xfrm>
                  <a:prstGeom prst="parallelogram">
                    <a:avLst>
                      <a:gd name="adj" fmla="val 35483"/>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259" name="平行四边形 39"/>
                  <p:cNvSpPr/>
                  <p:nvPr/>
                </p:nvSpPr>
                <p:spPr bwMode="auto">
                  <a:xfrm rot="16200000" flipH="1">
                    <a:off x="2891685" y="2351141"/>
                    <a:ext cx="267390" cy="135727"/>
                  </a:xfrm>
                  <a:prstGeom prst="parallelogram">
                    <a:avLst>
                      <a:gd name="adj" fmla="val 35483"/>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260" name="菱形 40"/>
                  <p:cNvSpPr/>
                  <p:nvPr/>
                </p:nvSpPr>
                <p:spPr bwMode="auto">
                  <a:xfrm>
                    <a:off x="2804654" y="2209800"/>
                    <a:ext cx="269540" cy="102394"/>
                  </a:xfrm>
                  <a:prstGeom prst="diamond">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235" name="组合 44"/>
                <p:cNvGrpSpPr/>
                <p:nvPr/>
              </p:nvGrpSpPr>
              <p:grpSpPr>
                <a:xfrm>
                  <a:off x="1401502" y="2724599"/>
                  <a:ext cx="198032" cy="203166"/>
                  <a:chOff x="2778917" y="2209800"/>
                  <a:chExt cx="314326" cy="347666"/>
                </a:xfrm>
                <a:solidFill>
                  <a:srgbClr val="00B0F0"/>
                </a:solidFill>
              </p:grpSpPr>
              <p:sp>
                <p:nvSpPr>
                  <p:cNvPr id="255" name="平行四边形 45"/>
                  <p:cNvSpPr/>
                  <p:nvPr/>
                </p:nvSpPr>
                <p:spPr bwMode="auto">
                  <a:xfrm rot="5400000">
                    <a:off x="2721527" y="2341315"/>
                    <a:ext cx="273541" cy="158762"/>
                  </a:xfrm>
                  <a:prstGeom prst="parallelogram">
                    <a:avLst>
                      <a:gd name="adj" fmla="val 35483"/>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256" name="平行四边形 46"/>
                  <p:cNvSpPr/>
                  <p:nvPr/>
                </p:nvSpPr>
                <p:spPr bwMode="auto">
                  <a:xfrm rot="16200000" flipH="1">
                    <a:off x="2894066" y="2346379"/>
                    <a:ext cx="262627" cy="135727"/>
                  </a:xfrm>
                  <a:prstGeom prst="parallelogram">
                    <a:avLst>
                      <a:gd name="adj" fmla="val 35483"/>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257" name="菱形 47"/>
                  <p:cNvSpPr/>
                  <p:nvPr/>
                </p:nvSpPr>
                <p:spPr bwMode="auto">
                  <a:xfrm>
                    <a:off x="2804654" y="2209800"/>
                    <a:ext cx="269540" cy="102394"/>
                  </a:xfrm>
                  <a:prstGeom prst="diamond">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grpSp>
            <p:sp>
              <p:nvSpPr>
                <p:cNvPr id="236" name="菱形 372"/>
                <p:cNvSpPr/>
                <p:nvPr/>
              </p:nvSpPr>
              <p:spPr bwMode="auto">
                <a:xfrm>
                  <a:off x="1309956" y="2685571"/>
                  <a:ext cx="169024" cy="68931"/>
                </a:xfrm>
                <a:prstGeom prst="diamond">
                  <a:avLst/>
                </a:prstGeom>
                <a:solidFill>
                  <a:srgbClr val="00B0F0"/>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8" tIns="60960" rIns="121918" bIns="60960" numCol="1" rtlCol="0" anchor="t" anchorCtr="0" compatLnSpc="1">
                  <a:prstTxWarp prst="textNoShape">
                    <a:avLst/>
                  </a:prstTxWarp>
                </a:bodyPr>
                <a:lstStyle/>
                <a:p>
                  <a:pPr defTabSz="1218890"/>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grpSp>
              <p:nvGrpSpPr>
                <p:cNvPr id="237" name="组合 72"/>
                <p:cNvGrpSpPr/>
                <p:nvPr/>
              </p:nvGrpSpPr>
              <p:grpSpPr>
                <a:xfrm>
                  <a:off x="1158466" y="2667544"/>
                  <a:ext cx="463575" cy="457816"/>
                  <a:chOff x="2743200" y="2119312"/>
                  <a:chExt cx="735806" cy="783432"/>
                </a:xfrm>
              </p:grpSpPr>
              <p:cxnSp>
                <p:nvCxnSpPr>
                  <p:cNvPr id="247" name="直接连接符 497"/>
                  <p:cNvCxnSpPr/>
                  <p:nvPr/>
                </p:nvCxnSpPr>
                <p:spPr bwMode="auto">
                  <a:xfrm>
                    <a:off x="2743200" y="2259814"/>
                    <a:ext cx="2381" cy="533400"/>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8" name="组合 62"/>
                  <p:cNvGrpSpPr/>
                  <p:nvPr/>
                </p:nvGrpSpPr>
                <p:grpSpPr>
                  <a:xfrm>
                    <a:off x="2750344" y="2771775"/>
                    <a:ext cx="726281" cy="130969"/>
                    <a:chOff x="2750344" y="2771775"/>
                    <a:chExt cx="726281" cy="130969"/>
                  </a:xfrm>
                </p:grpSpPr>
                <p:cxnSp>
                  <p:nvCxnSpPr>
                    <p:cNvPr id="253" name="直接连接符 503"/>
                    <p:cNvCxnSpPr/>
                    <p:nvPr/>
                  </p:nvCxnSpPr>
                  <p:spPr bwMode="auto">
                    <a:xfrm>
                      <a:off x="2750344" y="2788444"/>
                      <a:ext cx="352425" cy="114300"/>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直接连接符 504"/>
                    <p:cNvCxnSpPr/>
                    <p:nvPr/>
                  </p:nvCxnSpPr>
                  <p:spPr bwMode="auto">
                    <a:xfrm flipH="1">
                      <a:off x="3102771" y="2771775"/>
                      <a:ext cx="373854" cy="130961"/>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9" name="直接连接符 499"/>
                  <p:cNvCxnSpPr/>
                  <p:nvPr/>
                </p:nvCxnSpPr>
                <p:spPr bwMode="auto">
                  <a:xfrm>
                    <a:off x="3474243" y="2259814"/>
                    <a:ext cx="4763" cy="516724"/>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0" name="组合 63"/>
                  <p:cNvGrpSpPr/>
                  <p:nvPr/>
                </p:nvGrpSpPr>
                <p:grpSpPr>
                  <a:xfrm flipV="1">
                    <a:off x="2747963" y="2119312"/>
                    <a:ext cx="728662" cy="142874"/>
                    <a:chOff x="2747963" y="2771775"/>
                    <a:chExt cx="728662" cy="130969"/>
                  </a:xfrm>
                </p:grpSpPr>
                <p:cxnSp>
                  <p:nvCxnSpPr>
                    <p:cNvPr id="251" name="直接连接符 501"/>
                    <p:cNvCxnSpPr/>
                    <p:nvPr/>
                  </p:nvCxnSpPr>
                  <p:spPr bwMode="auto">
                    <a:xfrm flipH="1">
                      <a:off x="3102771" y="2771775"/>
                      <a:ext cx="373854" cy="130961"/>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直接连接符 502"/>
                    <p:cNvCxnSpPr/>
                    <p:nvPr/>
                  </p:nvCxnSpPr>
                  <p:spPr bwMode="auto">
                    <a:xfrm>
                      <a:off x="2747963" y="2774157"/>
                      <a:ext cx="354806" cy="128587"/>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38" name="组合 113"/>
                <p:cNvGrpSpPr/>
                <p:nvPr/>
              </p:nvGrpSpPr>
              <p:grpSpPr>
                <a:xfrm>
                  <a:off x="1149976" y="2655094"/>
                  <a:ext cx="483359" cy="481135"/>
                  <a:chOff x="2743200" y="2119312"/>
                  <a:chExt cx="735806" cy="783432"/>
                </a:xfrm>
              </p:grpSpPr>
              <p:cxnSp>
                <p:nvCxnSpPr>
                  <p:cNvPr id="239" name="直接连接符 489"/>
                  <p:cNvCxnSpPr/>
                  <p:nvPr/>
                </p:nvCxnSpPr>
                <p:spPr bwMode="auto">
                  <a:xfrm>
                    <a:off x="2743200" y="2259814"/>
                    <a:ext cx="2381" cy="533400"/>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0" name="组合 115"/>
                  <p:cNvGrpSpPr/>
                  <p:nvPr/>
                </p:nvGrpSpPr>
                <p:grpSpPr>
                  <a:xfrm>
                    <a:off x="2750344" y="2771775"/>
                    <a:ext cx="726281" cy="130969"/>
                    <a:chOff x="2750344" y="2771775"/>
                    <a:chExt cx="726281" cy="130969"/>
                  </a:xfrm>
                </p:grpSpPr>
                <p:cxnSp>
                  <p:nvCxnSpPr>
                    <p:cNvPr id="245" name="直接连接符 495"/>
                    <p:cNvCxnSpPr/>
                    <p:nvPr/>
                  </p:nvCxnSpPr>
                  <p:spPr bwMode="auto">
                    <a:xfrm>
                      <a:off x="2750344" y="2788444"/>
                      <a:ext cx="352425" cy="114300"/>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直接连接符 496"/>
                    <p:cNvCxnSpPr/>
                    <p:nvPr/>
                  </p:nvCxnSpPr>
                  <p:spPr bwMode="auto">
                    <a:xfrm flipH="1">
                      <a:off x="3102771" y="2771775"/>
                      <a:ext cx="373854" cy="130961"/>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1" name="直接连接符 491"/>
                  <p:cNvCxnSpPr/>
                  <p:nvPr/>
                </p:nvCxnSpPr>
                <p:spPr bwMode="auto">
                  <a:xfrm>
                    <a:off x="3474243" y="2259814"/>
                    <a:ext cx="4763" cy="516724"/>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2" name="组合 117"/>
                  <p:cNvGrpSpPr/>
                  <p:nvPr/>
                </p:nvGrpSpPr>
                <p:grpSpPr>
                  <a:xfrm flipV="1">
                    <a:off x="2747963" y="2119312"/>
                    <a:ext cx="728662" cy="142874"/>
                    <a:chOff x="2747963" y="2771775"/>
                    <a:chExt cx="728662" cy="130969"/>
                  </a:xfrm>
                </p:grpSpPr>
                <p:cxnSp>
                  <p:nvCxnSpPr>
                    <p:cNvPr id="243" name="直接连接符 493"/>
                    <p:cNvCxnSpPr/>
                    <p:nvPr/>
                  </p:nvCxnSpPr>
                  <p:spPr bwMode="auto">
                    <a:xfrm>
                      <a:off x="2747963" y="2774157"/>
                      <a:ext cx="354806" cy="128587"/>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直接连接符 494"/>
                    <p:cNvCxnSpPr/>
                    <p:nvPr/>
                  </p:nvCxnSpPr>
                  <p:spPr bwMode="auto">
                    <a:xfrm flipH="1">
                      <a:off x="3102771" y="2771775"/>
                      <a:ext cx="373854" cy="130961"/>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123" name="组合 390"/>
              <p:cNvGrpSpPr/>
              <p:nvPr/>
            </p:nvGrpSpPr>
            <p:grpSpPr>
              <a:xfrm>
                <a:off x="3451593" y="3472282"/>
                <a:ext cx="320700" cy="313532"/>
                <a:chOff x="2049202" y="4313109"/>
                <a:chExt cx="395626" cy="438641"/>
              </a:xfrm>
            </p:grpSpPr>
            <p:grpSp>
              <p:nvGrpSpPr>
                <p:cNvPr id="169" name="组合 167"/>
                <p:cNvGrpSpPr/>
                <p:nvPr/>
              </p:nvGrpSpPr>
              <p:grpSpPr>
                <a:xfrm>
                  <a:off x="2062517" y="4326262"/>
                  <a:ext cx="365460" cy="418321"/>
                  <a:chOff x="2749089" y="2130132"/>
                  <a:chExt cx="728403" cy="776898"/>
                </a:xfrm>
              </p:grpSpPr>
              <p:sp>
                <p:nvSpPr>
                  <p:cNvPr id="230" name="梯形 487"/>
                  <p:cNvSpPr/>
                  <p:nvPr/>
                </p:nvSpPr>
                <p:spPr bwMode="auto">
                  <a:xfrm rot="16200000">
                    <a:off x="2540576" y="2338645"/>
                    <a:ext cx="776898" cy="359871"/>
                  </a:xfrm>
                  <a:prstGeom prst="trapezoid">
                    <a:avLst>
                      <a:gd name="adj" fmla="val 40109"/>
                    </a:avLst>
                  </a:prstGeom>
                  <a:solidFill>
                    <a:schemeClr val="bg1"/>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231" name="梯形 488"/>
                  <p:cNvSpPr/>
                  <p:nvPr/>
                </p:nvSpPr>
                <p:spPr bwMode="auto">
                  <a:xfrm rot="5400000" flipH="1">
                    <a:off x="2913263" y="2323750"/>
                    <a:ext cx="757156" cy="371303"/>
                  </a:xfrm>
                  <a:prstGeom prst="trapezoid">
                    <a:avLst>
                      <a:gd name="adj" fmla="val 36930"/>
                    </a:avLst>
                  </a:prstGeom>
                  <a:solidFill>
                    <a:schemeClr val="bg1"/>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sp>
              <p:nvSpPr>
                <p:cNvPr id="170" name="平行四边形 376"/>
                <p:cNvSpPr/>
                <p:nvPr/>
              </p:nvSpPr>
              <p:spPr bwMode="auto">
                <a:xfrm rot="5400000">
                  <a:off x="2006981" y="4484261"/>
                  <a:ext cx="304687" cy="165590"/>
                </a:xfrm>
                <a:prstGeom prst="parallelogram">
                  <a:avLst>
                    <a:gd name="adj" fmla="val 35483"/>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8" tIns="60960" rIns="121918" bIns="6096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71" name="平行四边形 377"/>
                <p:cNvSpPr/>
                <p:nvPr/>
              </p:nvSpPr>
              <p:spPr bwMode="auto">
                <a:xfrm rot="16200000" flipH="1">
                  <a:off x="2184138" y="4479846"/>
                  <a:ext cx="304689" cy="165590"/>
                </a:xfrm>
                <a:prstGeom prst="parallelogram">
                  <a:avLst>
                    <a:gd name="adj" fmla="val 35483"/>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8" tIns="60960" rIns="121918" bIns="6096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72" name="菱形 378"/>
                <p:cNvSpPr/>
                <p:nvPr/>
              </p:nvSpPr>
              <p:spPr bwMode="auto">
                <a:xfrm>
                  <a:off x="2095833" y="4350424"/>
                  <a:ext cx="306043" cy="112508"/>
                </a:xfrm>
                <a:prstGeom prst="diamond">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8" tIns="60960" rIns="121918" bIns="6096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nvGrpSpPr>
                <p:cNvPr id="173" name="组合 73"/>
                <p:cNvGrpSpPr/>
                <p:nvPr/>
              </p:nvGrpSpPr>
              <p:grpSpPr>
                <a:xfrm>
                  <a:off x="2059299" y="4322013"/>
                  <a:ext cx="377528" cy="421840"/>
                  <a:chOff x="2743200" y="2119312"/>
                  <a:chExt cx="735806" cy="783432"/>
                </a:xfrm>
              </p:grpSpPr>
              <p:cxnSp>
                <p:nvCxnSpPr>
                  <p:cNvPr id="222" name="直接连接符 479"/>
                  <p:cNvCxnSpPr/>
                  <p:nvPr/>
                </p:nvCxnSpPr>
                <p:spPr bwMode="auto">
                  <a:xfrm>
                    <a:off x="2743200" y="2259814"/>
                    <a:ext cx="2381" cy="533400"/>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3" name="组合 75"/>
                  <p:cNvGrpSpPr/>
                  <p:nvPr/>
                </p:nvGrpSpPr>
                <p:grpSpPr>
                  <a:xfrm>
                    <a:off x="2750344" y="2771775"/>
                    <a:ext cx="726281" cy="130969"/>
                    <a:chOff x="2750344" y="2771775"/>
                    <a:chExt cx="726281" cy="130969"/>
                  </a:xfrm>
                </p:grpSpPr>
                <p:cxnSp>
                  <p:nvCxnSpPr>
                    <p:cNvPr id="228" name="直接连接符 485"/>
                    <p:cNvCxnSpPr/>
                    <p:nvPr/>
                  </p:nvCxnSpPr>
                  <p:spPr bwMode="auto">
                    <a:xfrm>
                      <a:off x="2750344" y="2788444"/>
                      <a:ext cx="352425" cy="114300"/>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直接连接符 81"/>
                    <p:cNvCxnSpPr/>
                    <p:nvPr/>
                  </p:nvCxnSpPr>
                  <p:spPr bwMode="auto">
                    <a:xfrm flipH="1">
                      <a:off x="3102771" y="2771775"/>
                      <a:ext cx="373854" cy="130961"/>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4" name="直接连接符 481"/>
                  <p:cNvCxnSpPr/>
                  <p:nvPr/>
                </p:nvCxnSpPr>
                <p:spPr bwMode="auto">
                  <a:xfrm>
                    <a:off x="3474243" y="2259814"/>
                    <a:ext cx="4763" cy="516724"/>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5" name="组合 77"/>
                  <p:cNvGrpSpPr/>
                  <p:nvPr/>
                </p:nvGrpSpPr>
                <p:grpSpPr>
                  <a:xfrm flipV="1">
                    <a:off x="2747963" y="2119312"/>
                    <a:ext cx="728662" cy="142874"/>
                    <a:chOff x="2747963" y="2771775"/>
                    <a:chExt cx="728662" cy="130969"/>
                  </a:xfrm>
                </p:grpSpPr>
                <p:cxnSp>
                  <p:nvCxnSpPr>
                    <p:cNvPr id="226" name="直接连接符 483"/>
                    <p:cNvCxnSpPr/>
                    <p:nvPr/>
                  </p:nvCxnSpPr>
                  <p:spPr bwMode="auto">
                    <a:xfrm>
                      <a:off x="2747963" y="2774157"/>
                      <a:ext cx="354806" cy="128587"/>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直接连接符 79"/>
                    <p:cNvCxnSpPr/>
                    <p:nvPr/>
                  </p:nvCxnSpPr>
                  <p:spPr bwMode="auto">
                    <a:xfrm flipH="1">
                      <a:off x="3102771" y="2771775"/>
                      <a:ext cx="373854" cy="130961"/>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174" name="直接连接符 380"/>
                <p:cNvCxnSpPr/>
                <p:nvPr/>
              </p:nvCxnSpPr>
              <p:spPr bwMode="auto">
                <a:xfrm>
                  <a:off x="2049202" y="4396033"/>
                  <a:ext cx="1251" cy="295118"/>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5" name="组合 124"/>
                <p:cNvGrpSpPr/>
                <p:nvPr/>
              </p:nvGrpSpPr>
              <p:grpSpPr>
                <a:xfrm>
                  <a:off x="2061859" y="4679288"/>
                  <a:ext cx="381719" cy="72462"/>
                  <a:chOff x="2750344" y="2771775"/>
                  <a:chExt cx="726281" cy="130969"/>
                </a:xfrm>
              </p:grpSpPr>
              <p:cxnSp>
                <p:nvCxnSpPr>
                  <p:cNvPr id="220" name="直接连接符 477"/>
                  <p:cNvCxnSpPr/>
                  <p:nvPr/>
                </p:nvCxnSpPr>
                <p:spPr bwMode="auto">
                  <a:xfrm>
                    <a:off x="2750344" y="2788444"/>
                    <a:ext cx="352425" cy="114300"/>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直接连接符 478"/>
                  <p:cNvCxnSpPr/>
                  <p:nvPr/>
                </p:nvCxnSpPr>
                <p:spPr bwMode="auto">
                  <a:xfrm flipH="1">
                    <a:off x="3102771" y="2771775"/>
                    <a:ext cx="373854" cy="130961"/>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6" name="直接连接符 382"/>
                <p:cNvCxnSpPr/>
                <p:nvPr/>
              </p:nvCxnSpPr>
              <p:spPr bwMode="auto">
                <a:xfrm>
                  <a:off x="2442325" y="4396032"/>
                  <a:ext cx="2503" cy="285890"/>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7" name="组合 126"/>
                <p:cNvGrpSpPr/>
                <p:nvPr/>
              </p:nvGrpSpPr>
              <p:grpSpPr>
                <a:xfrm flipV="1">
                  <a:off x="2060606" y="4313109"/>
                  <a:ext cx="382970" cy="79049"/>
                  <a:chOff x="2747963" y="2771775"/>
                  <a:chExt cx="728662" cy="130969"/>
                </a:xfrm>
              </p:grpSpPr>
              <p:cxnSp>
                <p:nvCxnSpPr>
                  <p:cNvPr id="218" name="直接连接符 475"/>
                  <p:cNvCxnSpPr/>
                  <p:nvPr/>
                </p:nvCxnSpPr>
                <p:spPr bwMode="auto">
                  <a:xfrm>
                    <a:off x="2747963" y="2774157"/>
                    <a:ext cx="354806" cy="128587"/>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直接连接符 476"/>
                  <p:cNvCxnSpPr/>
                  <p:nvPr/>
                </p:nvCxnSpPr>
                <p:spPr bwMode="auto">
                  <a:xfrm flipH="1">
                    <a:off x="3102771" y="2771775"/>
                    <a:ext cx="373854" cy="130961"/>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8" name="组合 399"/>
                <p:cNvGrpSpPr/>
                <p:nvPr/>
              </p:nvGrpSpPr>
              <p:grpSpPr>
                <a:xfrm>
                  <a:off x="2107234" y="4470199"/>
                  <a:ext cx="118292" cy="108890"/>
                  <a:chOff x="8874177" y="3780748"/>
                  <a:chExt cx="230555" cy="202231"/>
                </a:xfrm>
              </p:grpSpPr>
              <p:sp>
                <p:nvSpPr>
                  <p:cNvPr id="209" name="平行四边形 466"/>
                  <p:cNvSpPr/>
                  <p:nvPr/>
                </p:nvSpPr>
                <p:spPr bwMode="auto">
                  <a:xfrm rot="5400000">
                    <a:off x="8966411" y="3780142"/>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cxnSp>
                <p:nvCxnSpPr>
                  <p:cNvPr id="210" name="直接连接符 467"/>
                  <p:cNvCxnSpPr>
                    <a:stCxn id="209" idx="2"/>
                  </p:cNvCxnSpPr>
                  <p:nvPr/>
                </p:nvCxnSpPr>
                <p:spPr bwMode="auto">
                  <a:xfrm flipH="1">
                    <a:off x="8995341" y="3834042"/>
                    <a:ext cx="3464" cy="36731"/>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直接连接符 468"/>
                  <p:cNvCxnSpPr/>
                  <p:nvPr/>
                </p:nvCxnSpPr>
                <p:spPr bwMode="auto">
                  <a:xfrm>
                    <a:off x="8908388" y="3837114"/>
                    <a:ext cx="162684" cy="50612"/>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直接连接符 469"/>
                  <p:cNvCxnSpPr/>
                  <p:nvPr/>
                </p:nvCxnSpPr>
                <p:spPr bwMode="auto">
                  <a:xfrm flipH="1">
                    <a:off x="8911193" y="3840586"/>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直接连接符 470"/>
                  <p:cNvCxnSpPr/>
                  <p:nvPr/>
                </p:nvCxnSpPr>
                <p:spPr bwMode="auto">
                  <a:xfrm flipH="1">
                    <a:off x="8993468" y="3861151"/>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直接连接符 471"/>
                  <p:cNvCxnSpPr/>
                  <p:nvPr/>
                </p:nvCxnSpPr>
                <p:spPr bwMode="auto">
                  <a:xfrm flipH="1">
                    <a:off x="9064523" y="3884521"/>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 name="平行四边形 472"/>
                  <p:cNvSpPr/>
                  <p:nvPr/>
                </p:nvSpPr>
                <p:spPr bwMode="auto">
                  <a:xfrm rot="5400000">
                    <a:off x="8874783" y="3859615"/>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216" name="平行四边形 473"/>
                  <p:cNvSpPr/>
                  <p:nvPr/>
                </p:nvSpPr>
                <p:spPr bwMode="auto">
                  <a:xfrm rot="5400000">
                    <a:off x="8959866" y="3888600"/>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217" name="平行四边形 474"/>
                  <p:cNvSpPr/>
                  <p:nvPr/>
                </p:nvSpPr>
                <p:spPr bwMode="auto">
                  <a:xfrm rot="5400000">
                    <a:off x="9039338" y="3917586"/>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grpSp>
              <p:nvGrpSpPr>
                <p:cNvPr id="179" name="组合 409"/>
                <p:cNvGrpSpPr/>
                <p:nvPr/>
              </p:nvGrpSpPr>
              <p:grpSpPr>
                <a:xfrm flipH="1">
                  <a:off x="2277417" y="4458925"/>
                  <a:ext cx="118292" cy="108890"/>
                  <a:chOff x="8874177" y="3780748"/>
                  <a:chExt cx="230555" cy="202231"/>
                </a:xfrm>
              </p:grpSpPr>
              <p:sp>
                <p:nvSpPr>
                  <p:cNvPr id="200" name="平行四边形 457"/>
                  <p:cNvSpPr/>
                  <p:nvPr/>
                </p:nvSpPr>
                <p:spPr bwMode="auto">
                  <a:xfrm rot="5400000">
                    <a:off x="8966411" y="3780142"/>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cxnSp>
                <p:nvCxnSpPr>
                  <p:cNvPr id="201" name="直接连接符 458"/>
                  <p:cNvCxnSpPr>
                    <a:stCxn id="200" idx="2"/>
                  </p:cNvCxnSpPr>
                  <p:nvPr/>
                </p:nvCxnSpPr>
                <p:spPr bwMode="auto">
                  <a:xfrm flipH="1">
                    <a:off x="8995341" y="3834042"/>
                    <a:ext cx="3464" cy="36731"/>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直接连接符 459"/>
                  <p:cNvCxnSpPr/>
                  <p:nvPr/>
                </p:nvCxnSpPr>
                <p:spPr bwMode="auto">
                  <a:xfrm>
                    <a:off x="8908388" y="3837114"/>
                    <a:ext cx="162684" cy="50612"/>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直接连接符 460"/>
                  <p:cNvCxnSpPr/>
                  <p:nvPr/>
                </p:nvCxnSpPr>
                <p:spPr bwMode="auto">
                  <a:xfrm flipH="1">
                    <a:off x="8911193" y="3840586"/>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直接连接符 461"/>
                  <p:cNvCxnSpPr/>
                  <p:nvPr/>
                </p:nvCxnSpPr>
                <p:spPr bwMode="auto">
                  <a:xfrm flipH="1">
                    <a:off x="8993468" y="3861151"/>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直接连接符 462"/>
                  <p:cNvCxnSpPr/>
                  <p:nvPr/>
                </p:nvCxnSpPr>
                <p:spPr bwMode="auto">
                  <a:xfrm flipH="1">
                    <a:off x="9064523" y="3884521"/>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平行四边形 463"/>
                  <p:cNvSpPr/>
                  <p:nvPr/>
                </p:nvSpPr>
                <p:spPr bwMode="auto">
                  <a:xfrm rot="5400000">
                    <a:off x="8874783" y="3859615"/>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207" name="平行四边形 464"/>
                  <p:cNvSpPr/>
                  <p:nvPr/>
                </p:nvSpPr>
                <p:spPr bwMode="auto">
                  <a:xfrm rot="5400000">
                    <a:off x="8959866" y="3888600"/>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208" name="平行四边形 465"/>
                  <p:cNvSpPr/>
                  <p:nvPr/>
                </p:nvSpPr>
                <p:spPr bwMode="auto">
                  <a:xfrm rot="5400000">
                    <a:off x="9039338" y="3917586"/>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grpSp>
              <p:nvGrpSpPr>
                <p:cNvPr id="180" name="组合 453"/>
                <p:cNvGrpSpPr/>
                <p:nvPr/>
              </p:nvGrpSpPr>
              <p:grpSpPr>
                <a:xfrm>
                  <a:off x="2106638" y="4571053"/>
                  <a:ext cx="118292" cy="108890"/>
                  <a:chOff x="8874177" y="3780748"/>
                  <a:chExt cx="230555" cy="202231"/>
                </a:xfrm>
              </p:grpSpPr>
              <p:sp>
                <p:nvSpPr>
                  <p:cNvPr id="191" name="平行四边形 408"/>
                  <p:cNvSpPr/>
                  <p:nvPr/>
                </p:nvSpPr>
                <p:spPr bwMode="auto">
                  <a:xfrm rot="5400000">
                    <a:off x="8966411" y="3780142"/>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cxnSp>
                <p:nvCxnSpPr>
                  <p:cNvPr id="192" name="直接连接符 409"/>
                  <p:cNvCxnSpPr>
                    <a:stCxn id="191" idx="2"/>
                  </p:cNvCxnSpPr>
                  <p:nvPr/>
                </p:nvCxnSpPr>
                <p:spPr bwMode="auto">
                  <a:xfrm flipH="1">
                    <a:off x="8995341" y="3834042"/>
                    <a:ext cx="3464" cy="36731"/>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直接连接符 410"/>
                  <p:cNvCxnSpPr/>
                  <p:nvPr/>
                </p:nvCxnSpPr>
                <p:spPr bwMode="auto">
                  <a:xfrm>
                    <a:off x="8908388" y="3837114"/>
                    <a:ext cx="162684" cy="50612"/>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直接连接符 411"/>
                  <p:cNvCxnSpPr/>
                  <p:nvPr/>
                </p:nvCxnSpPr>
                <p:spPr bwMode="auto">
                  <a:xfrm flipH="1">
                    <a:off x="8911193" y="3840586"/>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接连接符 412"/>
                  <p:cNvCxnSpPr/>
                  <p:nvPr/>
                </p:nvCxnSpPr>
                <p:spPr bwMode="auto">
                  <a:xfrm flipH="1">
                    <a:off x="8993468" y="3861151"/>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接连接符 413"/>
                  <p:cNvCxnSpPr/>
                  <p:nvPr/>
                </p:nvCxnSpPr>
                <p:spPr bwMode="auto">
                  <a:xfrm flipH="1">
                    <a:off x="9064523" y="3884521"/>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平行四边形 414"/>
                  <p:cNvSpPr/>
                  <p:nvPr/>
                </p:nvSpPr>
                <p:spPr bwMode="auto">
                  <a:xfrm rot="5400000">
                    <a:off x="8874783" y="3859615"/>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98" name="平行四边形 415"/>
                  <p:cNvSpPr/>
                  <p:nvPr/>
                </p:nvSpPr>
                <p:spPr bwMode="auto">
                  <a:xfrm rot="5400000">
                    <a:off x="8959866" y="3888600"/>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99" name="平行四边形 416"/>
                  <p:cNvSpPr/>
                  <p:nvPr/>
                </p:nvSpPr>
                <p:spPr bwMode="auto">
                  <a:xfrm rot="5400000">
                    <a:off x="9039338" y="3917586"/>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grpSp>
              <p:nvGrpSpPr>
                <p:cNvPr id="181" name="组合 463"/>
                <p:cNvGrpSpPr/>
                <p:nvPr/>
              </p:nvGrpSpPr>
              <p:grpSpPr>
                <a:xfrm flipH="1">
                  <a:off x="2283984" y="4563534"/>
                  <a:ext cx="118292" cy="108890"/>
                  <a:chOff x="8874177" y="3780748"/>
                  <a:chExt cx="230555" cy="202231"/>
                </a:xfrm>
              </p:grpSpPr>
              <p:sp>
                <p:nvSpPr>
                  <p:cNvPr id="182" name="平行四边形 399"/>
                  <p:cNvSpPr/>
                  <p:nvPr/>
                </p:nvSpPr>
                <p:spPr bwMode="auto">
                  <a:xfrm rot="5400000">
                    <a:off x="8966411" y="3780142"/>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cxnSp>
                <p:nvCxnSpPr>
                  <p:cNvPr id="183" name="直接连接符 400"/>
                  <p:cNvCxnSpPr>
                    <a:stCxn id="182" idx="2"/>
                  </p:cNvCxnSpPr>
                  <p:nvPr/>
                </p:nvCxnSpPr>
                <p:spPr bwMode="auto">
                  <a:xfrm flipH="1">
                    <a:off x="8995341" y="3834042"/>
                    <a:ext cx="3464" cy="36731"/>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直接连接符 401"/>
                  <p:cNvCxnSpPr/>
                  <p:nvPr/>
                </p:nvCxnSpPr>
                <p:spPr bwMode="auto">
                  <a:xfrm>
                    <a:off x="8908388" y="3837114"/>
                    <a:ext cx="162684" cy="50612"/>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接连接符 402"/>
                  <p:cNvCxnSpPr/>
                  <p:nvPr/>
                </p:nvCxnSpPr>
                <p:spPr bwMode="auto">
                  <a:xfrm flipH="1">
                    <a:off x="8911193" y="3840586"/>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接连接符 403"/>
                  <p:cNvCxnSpPr/>
                  <p:nvPr/>
                </p:nvCxnSpPr>
                <p:spPr bwMode="auto">
                  <a:xfrm flipH="1">
                    <a:off x="8993468" y="3861151"/>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直接连接符 404"/>
                  <p:cNvCxnSpPr/>
                  <p:nvPr/>
                </p:nvCxnSpPr>
                <p:spPr bwMode="auto">
                  <a:xfrm flipH="1">
                    <a:off x="9064523" y="3884521"/>
                    <a:ext cx="1594" cy="47016"/>
                  </a:xfrm>
                  <a:prstGeom prst="line">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8" name="平行四边形 405"/>
                  <p:cNvSpPr/>
                  <p:nvPr/>
                </p:nvSpPr>
                <p:spPr bwMode="auto">
                  <a:xfrm rot="5400000">
                    <a:off x="8874783" y="3859615"/>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89" name="平行四边形 406"/>
                  <p:cNvSpPr/>
                  <p:nvPr/>
                </p:nvSpPr>
                <p:spPr bwMode="auto">
                  <a:xfrm rot="5400000">
                    <a:off x="8959866" y="3888600"/>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90" name="平行四边形 407"/>
                  <p:cNvSpPr/>
                  <p:nvPr/>
                </p:nvSpPr>
                <p:spPr bwMode="auto">
                  <a:xfrm rot="5400000">
                    <a:off x="9039338" y="3917586"/>
                    <a:ext cx="64787" cy="66000"/>
                  </a:xfrm>
                  <a:prstGeom prst="parallelogram">
                    <a:avLst>
                      <a:gd name="adj" fmla="val 35483"/>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grpSp>
          <p:grpSp>
            <p:nvGrpSpPr>
              <p:cNvPr id="124" name="组合 250"/>
              <p:cNvGrpSpPr/>
              <p:nvPr/>
            </p:nvGrpSpPr>
            <p:grpSpPr>
              <a:xfrm>
                <a:off x="2679405" y="3472282"/>
                <a:ext cx="320700" cy="313532"/>
                <a:chOff x="3533774" y="2683669"/>
                <a:chExt cx="423173" cy="405561"/>
              </a:xfrm>
            </p:grpSpPr>
            <p:grpSp>
              <p:nvGrpSpPr>
                <p:cNvPr id="129" name="组合 167"/>
                <p:cNvGrpSpPr/>
                <p:nvPr/>
              </p:nvGrpSpPr>
              <p:grpSpPr>
                <a:xfrm>
                  <a:off x="3547874" y="2698665"/>
                  <a:ext cx="391043" cy="383985"/>
                  <a:chOff x="2749089" y="2130132"/>
                  <a:chExt cx="728403" cy="776898"/>
                </a:xfrm>
              </p:grpSpPr>
              <p:sp>
                <p:nvSpPr>
                  <p:cNvPr id="167" name="梯形 455"/>
                  <p:cNvSpPr/>
                  <p:nvPr/>
                </p:nvSpPr>
                <p:spPr bwMode="auto">
                  <a:xfrm rot="16200000">
                    <a:off x="2540576" y="2338645"/>
                    <a:ext cx="776898" cy="359871"/>
                  </a:xfrm>
                  <a:prstGeom prst="trapezoid">
                    <a:avLst>
                      <a:gd name="adj" fmla="val 40109"/>
                    </a:avLst>
                  </a:prstGeom>
                  <a:solidFill>
                    <a:schemeClr val="bg1"/>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68" name="梯形 456"/>
                  <p:cNvSpPr/>
                  <p:nvPr/>
                </p:nvSpPr>
                <p:spPr bwMode="auto">
                  <a:xfrm rot="5400000" flipH="1">
                    <a:off x="2913263" y="2323750"/>
                    <a:ext cx="757156" cy="371303"/>
                  </a:xfrm>
                  <a:prstGeom prst="trapezoid">
                    <a:avLst>
                      <a:gd name="adj" fmla="val 36930"/>
                    </a:avLst>
                  </a:prstGeom>
                  <a:solidFill>
                    <a:schemeClr val="bg1"/>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grpSp>
              <p:nvGrpSpPr>
                <p:cNvPr id="130" name="组合 73"/>
                <p:cNvGrpSpPr/>
                <p:nvPr/>
              </p:nvGrpSpPr>
              <p:grpSpPr>
                <a:xfrm>
                  <a:off x="3544430" y="2694764"/>
                  <a:ext cx="403954" cy="387215"/>
                  <a:chOff x="2743200" y="2119312"/>
                  <a:chExt cx="735806" cy="783432"/>
                </a:xfrm>
              </p:grpSpPr>
              <p:cxnSp>
                <p:nvCxnSpPr>
                  <p:cNvPr id="159" name="直接连接符 447"/>
                  <p:cNvCxnSpPr/>
                  <p:nvPr/>
                </p:nvCxnSpPr>
                <p:spPr bwMode="auto">
                  <a:xfrm>
                    <a:off x="2743200" y="2259814"/>
                    <a:ext cx="2381" cy="533400"/>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0" name="组合 75"/>
                  <p:cNvGrpSpPr/>
                  <p:nvPr/>
                </p:nvGrpSpPr>
                <p:grpSpPr>
                  <a:xfrm>
                    <a:off x="2750344" y="2771775"/>
                    <a:ext cx="726281" cy="130969"/>
                    <a:chOff x="2750344" y="2771775"/>
                    <a:chExt cx="726281" cy="130969"/>
                  </a:xfrm>
                </p:grpSpPr>
                <p:cxnSp>
                  <p:nvCxnSpPr>
                    <p:cNvPr id="165" name="直接连接符 453"/>
                    <p:cNvCxnSpPr/>
                    <p:nvPr/>
                  </p:nvCxnSpPr>
                  <p:spPr bwMode="auto">
                    <a:xfrm>
                      <a:off x="2750344" y="2788444"/>
                      <a:ext cx="352425" cy="114300"/>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接连接符 454"/>
                    <p:cNvCxnSpPr/>
                    <p:nvPr/>
                  </p:nvCxnSpPr>
                  <p:spPr bwMode="auto">
                    <a:xfrm flipH="1">
                      <a:off x="3102771" y="2771775"/>
                      <a:ext cx="373854" cy="130961"/>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61" name="直接连接符 449"/>
                  <p:cNvCxnSpPr/>
                  <p:nvPr/>
                </p:nvCxnSpPr>
                <p:spPr bwMode="auto">
                  <a:xfrm>
                    <a:off x="3474243" y="2259814"/>
                    <a:ext cx="4763" cy="516724"/>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2" name="组合 77"/>
                  <p:cNvGrpSpPr/>
                  <p:nvPr/>
                </p:nvGrpSpPr>
                <p:grpSpPr>
                  <a:xfrm flipV="1">
                    <a:off x="2747963" y="2119312"/>
                    <a:ext cx="728662" cy="142874"/>
                    <a:chOff x="2747963" y="2771775"/>
                    <a:chExt cx="728662" cy="130969"/>
                  </a:xfrm>
                </p:grpSpPr>
                <p:cxnSp>
                  <p:nvCxnSpPr>
                    <p:cNvPr id="163" name="直接连接符 451"/>
                    <p:cNvCxnSpPr/>
                    <p:nvPr/>
                  </p:nvCxnSpPr>
                  <p:spPr bwMode="auto">
                    <a:xfrm>
                      <a:off x="2747963" y="2774157"/>
                      <a:ext cx="354806" cy="128587"/>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接连接符 452"/>
                    <p:cNvCxnSpPr/>
                    <p:nvPr/>
                  </p:nvCxnSpPr>
                  <p:spPr bwMode="auto">
                    <a:xfrm flipH="1">
                      <a:off x="3102771" y="2771775"/>
                      <a:ext cx="373854" cy="130961"/>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31" name="组合 122"/>
                <p:cNvGrpSpPr/>
                <p:nvPr/>
              </p:nvGrpSpPr>
              <p:grpSpPr>
                <a:xfrm>
                  <a:off x="3533774" y="2683669"/>
                  <a:ext cx="423173" cy="405561"/>
                  <a:chOff x="2743200" y="2119312"/>
                  <a:chExt cx="735806" cy="783432"/>
                </a:xfrm>
              </p:grpSpPr>
              <p:cxnSp>
                <p:nvCxnSpPr>
                  <p:cNvPr id="151" name="直接连接符 439"/>
                  <p:cNvCxnSpPr/>
                  <p:nvPr/>
                </p:nvCxnSpPr>
                <p:spPr bwMode="auto">
                  <a:xfrm>
                    <a:off x="2743200" y="2259814"/>
                    <a:ext cx="2381" cy="533400"/>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2" name="组合 219"/>
                  <p:cNvGrpSpPr/>
                  <p:nvPr/>
                </p:nvGrpSpPr>
                <p:grpSpPr>
                  <a:xfrm>
                    <a:off x="2750344" y="2771775"/>
                    <a:ext cx="726281" cy="130969"/>
                    <a:chOff x="2750344" y="2771775"/>
                    <a:chExt cx="726281" cy="130969"/>
                  </a:xfrm>
                </p:grpSpPr>
                <p:cxnSp>
                  <p:nvCxnSpPr>
                    <p:cNvPr id="157" name="直接连接符 445"/>
                    <p:cNvCxnSpPr/>
                    <p:nvPr/>
                  </p:nvCxnSpPr>
                  <p:spPr bwMode="auto">
                    <a:xfrm>
                      <a:off x="2750344" y="2788444"/>
                      <a:ext cx="352425" cy="114300"/>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直接连接符 446"/>
                    <p:cNvCxnSpPr/>
                    <p:nvPr/>
                  </p:nvCxnSpPr>
                  <p:spPr bwMode="auto">
                    <a:xfrm flipH="1">
                      <a:off x="3102771" y="2771775"/>
                      <a:ext cx="373854" cy="130961"/>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3" name="直接连接符 441"/>
                  <p:cNvCxnSpPr/>
                  <p:nvPr/>
                </p:nvCxnSpPr>
                <p:spPr bwMode="auto">
                  <a:xfrm>
                    <a:off x="3474243" y="2259812"/>
                    <a:ext cx="4763" cy="516723"/>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4" name="组合 221"/>
                  <p:cNvGrpSpPr/>
                  <p:nvPr/>
                </p:nvGrpSpPr>
                <p:grpSpPr>
                  <a:xfrm flipV="1">
                    <a:off x="2747963" y="2119312"/>
                    <a:ext cx="728662" cy="142874"/>
                    <a:chOff x="2747963" y="2771775"/>
                    <a:chExt cx="728662" cy="130969"/>
                  </a:xfrm>
                </p:grpSpPr>
                <p:cxnSp>
                  <p:nvCxnSpPr>
                    <p:cNvPr id="155" name="直接连接符 443"/>
                    <p:cNvCxnSpPr/>
                    <p:nvPr/>
                  </p:nvCxnSpPr>
                  <p:spPr bwMode="auto">
                    <a:xfrm>
                      <a:off x="2747963" y="2774157"/>
                      <a:ext cx="354806" cy="128587"/>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直接连接符 444"/>
                    <p:cNvCxnSpPr/>
                    <p:nvPr/>
                  </p:nvCxnSpPr>
                  <p:spPr bwMode="auto">
                    <a:xfrm flipH="1">
                      <a:off x="3102771" y="2771775"/>
                      <a:ext cx="373854" cy="130961"/>
                    </a:xfrm>
                    <a:prstGeom prst="line">
                      <a:avLst/>
                    </a:prstGeom>
                    <a:noFill/>
                    <a:ln w="12700">
                      <a:solidFill>
                        <a:srgbClr val="00B0F0"/>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132" name="直接连接符 420"/>
                <p:cNvCxnSpPr/>
                <p:nvPr/>
              </p:nvCxnSpPr>
              <p:spPr bwMode="auto">
                <a:xfrm flipV="1">
                  <a:off x="3552028" y="2948750"/>
                  <a:ext cx="199871" cy="71140"/>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接连接符 421"/>
                <p:cNvCxnSpPr/>
                <p:nvPr/>
              </p:nvCxnSpPr>
              <p:spPr bwMode="auto">
                <a:xfrm flipH="1" flipV="1">
                  <a:off x="3747251" y="2944565"/>
                  <a:ext cx="195223" cy="62771"/>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接连接符 422"/>
                <p:cNvCxnSpPr/>
                <p:nvPr/>
              </p:nvCxnSpPr>
              <p:spPr bwMode="auto">
                <a:xfrm flipH="1">
                  <a:off x="3742603" y="2710224"/>
                  <a:ext cx="9296" cy="251081"/>
                </a:xfrm>
                <a:prstGeom prst="line">
                  <a:avLst/>
                </a:prstGeom>
                <a:noFill/>
                <a:ln>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5" name="组合 439"/>
                <p:cNvGrpSpPr/>
                <p:nvPr/>
              </p:nvGrpSpPr>
              <p:grpSpPr>
                <a:xfrm>
                  <a:off x="3672871" y="2718592"/>
                  <a:ext cx="150011" cy="263635"/>
                  <a:chOff x="8870754" y="2929436"/>
                  <a:chExt cx="186266" cy="414895"/>
                </a:xfrm>
              </p:grpSpPr>
              <p:sp>
                <p:nvSpPr>
                  <p:cNvPr id="148" name="圆柱形 436"/>
                  <p:cNvSpPr/>
                  <p:nvPr/>
                </p:nvSpPr>
                <p:spPr bwMode="auto">
                  <a:xfrm>
                    <a:off x="8870754" y="3191931"/>
                    <a:ext cx="186266" cy="152400"/>
                  </a:xfrm>
                  <a:prstGeom prst="can">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49" name="圆柱形 437"/>
                  <p:cNvSpPr/>
                  <p:nvPr/>
                </p:nvSpPr>
                <p:spPr bwMode="auto">
                  <a:xfrm>
                    <a:off x="8870754" y="3064914"/>
                    <a:ext cx="186266" cy="152400"/>
                  </a:xfrm>
                  <a:prstGeom prst="can">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50" name="圆柱形 438"/>
                  <p:cNvSpPr/>
                  <p:nvPr/>
                </p:nvSpPr>
                <p:spPr bwMode="auto">
                  <a:xfrm>
                    <a:off x="8870754" y="2929436"/>
                    <a:ext cx="186266" cy="152400"/>
                  </a:xfrm>
                  <a:prstGeom prst="can">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grpSp>
              <p:nvGrpSpPr>
                <p:cNvPr id="136" name="组合 440"/>
                <p:cNvGrpSpPr/>
                <p:nvPr/>
              </p:nvGrpSpPr>
              <p:grpSpPr>
                <a:xfrm>
                  <a:off x="3765835" y="2760439"/>
                  <a:ext cx="150011" cy="263635"/>
                  <a:chOff x="8870754" y="2929436"/>
                  <a:chExt cx="186266" cy="414895"/>
                </a:xfrm>
              </p:grpSpPr>
              <p:sp>
                <p:nvSpPr>
                  <p:cNvPr id="145" name="圆柱形 433"/>
                  <p:cNvSpPr/>
                  <p:nvPr/>
                </p:nvSpPr>
                <p:spPr bwMode="auto">
                  <a:xfrm>
                    <a:off x="8870754" y="3191931"/>
                    <a:ext cx="186266" cy="152400"/>
                  </a:xfrm>
                  <a:prstGeom prst="can">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46" name="圆柱形 434"/>
                  <p:cNvSpPr/>
                  <p:nvPr/>
                </p:nvSpPr>
                <p:spPr bwMode="auto">
                  <a:xfrm>
                    <a:off x="8870754" y="3064914"/>
                    <a:ext cx="186266" cy="152400"/>
                  </a:xfrm>
                  <a:prstGeom prst="can">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47" name="圆柱形 435"/>
                  <p:cNvSpPr/>
                  <p:nvPr/>
                </p:nvSpPr>
                <p:spPr bwMode="auto">
                  <a:xfrm>
                    <a:off x="8870754" y="2929436"/>
                    <a:ext cx="186266" cy="152400"/>
                  </a:xfrm>
                  <a:prstGeom prst="can">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grpSp>
              <p:nvGrpSpPr>
                <p:cNvPr id="137" name="组合 444"/>
                <p:cNvGrpSpPr/>
                <p:nvPr/>
              </p:nvGrpSpPr>
              <p:grpSpPr>
                <a:xfrm>
                  <a:off x="3575261" y="2760439"/>
                  <a:ext cx="150011" cy="263635"/>
                  <a:chOff x="8870754" y="2929436"/>
                  <a:chExt cx="186266" cy="414895"/>
                </a:xfrm>
              </p:grpSpPr>
              <p:sp>
                <p:nvSpPr>
                  <p:cNvPr id="142" name="圆柱形 430"/>
                  <p:cNvSpPr/>
                  <p:nvPr/>
                </p:nvSpPr>
                <p:spPr bwMode="auto">
                  <a:xfrm>
                    <a:off x="8870754" y="3191931"/>
                    <a:ext cx="186266" cy="152400"/>
                  </a:xfrm>
                  <a:prstGeom prst="can">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43" name="圆柱形 431"/>
                  <p:cNvSpPr/>
                  <p:nvPr/>
                </p:nvSpPr>
                <p:spPr bwMode="auto">
                  <a:xfrm>
                    <a:off x="8870754" y="3064914"/>
                    <a:ext cx="186266" cy="152400"/>
                  </a:xfrm>
                  <a:prstGeom prst="can">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44" name="圆柱形 432"/>
                  <p:cNvSpPr/>
                  <p:nvPr/>
                </p:nvSpPr>
                <p:spPr bwMode="auto">
                  <a:xfrm>
                    <a:off x="8870754" y="2929436"/>
                    <a:ext cx="186266" cy="152400"/>
                  </a:xfrm>
                  <a:prstGeom prst="can">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grpSp>
              <p:nvGrpSpPr>
                <p:cNvPr id="138" name="组合 448"/>
                <p:cNvGrpSpPr/>
                <p:nvPr/>
              </p:nvGrpSpPr>
              <p:grpSpPr>
                <a:xfrm>
                  <a:off x="3672872" y="2793916"/>
                  <a:ext cx="150011" cy="263635"/>
                  <a:chOff x="8870754" y="2929436"/>
                  <a:chExt cx="186266" cy="414895"/>
                </a:xfrm>
              </p:grpSpPr>
              <p:sp>
                <p:nvSpPr>
                  <p:cNvPr id="139" name="圆柱形 427"/>
                  <p:cNvSpPr/>
                  <p:nvPr/>
                </p:nvSpPr>
                <p:spPr bwMode="auto">
                  <a:xfrm>
                    <a:off x="8870754" y="3191931"/>
                    <a:ext cx="186266" cy="152400"/>
                  </a:xfrm>
                  <a:prstGeom prst="can">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40" name="圆柱形 428"/>
                  <p:cNvSpPr/>
                  <p:nvPr/>
                </p:nvSpPr>
                <p:spPr bwMode="auto">
                  <a:xfrm>
                    <a:off x="8870754" y="3064914"/>
                    <a:ext cx="186266" cy="152400"/>
                  </a:xfrm>
                  <a:prstGeom prst="can">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sp>
                <p:nvSpPr>
                  <p:cNvPr id="141" name="圆柱形 429"/>
                  <p:cNvSpPr/>
                  <p:nvPr/>
                </p:nvSpPr>
                <p:spPr bwMode="auto">
                  <a:xfrm>
                    <a:off x="8870754" y="2929436"/>
                    <a:ext cx="186266" cy="152400"/>
                  </a:xfrm>
                  <a:prstGeom prst="can">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820719"/>
                    <a:endParaRPr lang="zh-CN" altLang="en-US" sz="900" dirty="0">
                      <a:solidFill>
                        <a:prstClr val="black">
                          <a:lumMod val="75000"/>
                          <a:lumOff val="25000"/>
                        </a:prstClr>
                      </a:solidFill>
                      <a:cs typeface="Arial" pitchFamily="34" charset="0"/>
                    </a:endParaRPr>
                  </a:p>
                </p:txBody>
              </p:sp>
            </p:grpSp>
          </p:grpSp>
          <p:sp>
            <p:nvSpPr>
              <p:cNvPr id="126" name="圆角矩形 156"/>
              <p:cNvSpPr/>
              <p:nvPr/>
            </p:nvSpPr>
            <p:spPr>
              <a:xfrm>
                <a:off x="1759143" y="3832997"/>
                <a:ext cx="664264" cy="126912"/>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9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Computing</a:t>
                </a:r>
                <a:endParaRPr kumimoji="1" lang="zh-CN" altLang="en-US" sz="9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sp>
            <p:nvSpPr>
              <p:cNvPr id="127" name="圆角矩形 156"/>
              <p:cNvSpPr/>
              <p:nvPr/>
            </p:nvSpPr>
            <p:spPr>
              <a:xfrm>
                <a:off x="2616315" y="3832997"/>
                <a:ext cx="461884" cy="126912"/>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9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Storage</a:t>
                </a:r>
                <a:endParaRPr kumimoji="1" lang="zh-CN" altLang="en-US" sz="9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sp>
            <p:nvSpPr>
              <p:cNvPr id="128" name="圆角矩形 156"/>
              <p:cNvSpPr/>
              <p:nvPr/>
            </p:nvSpPr>
            <p:spPr>
              <a:xfrm>
                <a:off x="3261830" y="3832997"/>
                <a:ext cx="703434" cy="126912"/>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9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Networking</a:t>
                </a:r>
                <a:endParaRPr kumimoji="1" lang="zh-CN" altLang="en-US" sz="9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grpSp>
        <p:sp>
          <p:nvSpPr>
            <p:cNvPr id="119" name="标题 1"/>
            <p:cNvSpPr txBox="1">
              <a:spLocks/>
            </p:cNvSpPr>
            <p:nvPr/>
          </p:nvSpPr>
          <p:spPr>
            <a:xfrm>
              <a:off x="1805747" y="2997746"/>
              <a:ext cx="633187" cy="124650"/>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Traditional</a:t>
              </a:r>
              <a:endParaRPr lang="en-US" altLang="zh-CN" sz="900" dirty="0">
                <a:latin typeface="微软雅黑" pitchFamily="34" charset="-122"/>
                <a:ea typeface="微软雅黑" pitchFamily="34" charset="-122"/>
                <a:sym typeface="Lucida Grande"/>
              </a:endParaRPr>
            </a:p>
          </p:txBody>
        </p:sp>
        <p:sp>
          <p:nvSpPr>
            <p:cNvPr id="120" name="标题 1"/>
            <p:cNvSpPr txBox="1">
              <a:spLocks/>
            </p:cNvSpPr>
            <p:nvPr/>
          </p:nvSpPr>
          <p:spPr>
            <a:xfrm>
              <a:off x="2679585" y="2997746"/>
              <a:ext cx="469680" cy="124650"/>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Internet</a:t>
              </a:r>
              <a:endParaRPr lang="en-US" altLang="zh-CN" sz="900" dirty="0">
                <a:latin typeface="微软雅黑" pitchFamily="34" charset="-122"/>
                <a:ea typeface="微软雅黑" pitchFamily="34" charset="-122"/>
                <a:sym typeface="Lucida Grande"/>
              </a:endParaRPr>
            </a:p>
          </p:txBody>
        </p:sp>
      </p:grpSp>
      <p:grpSp>
        <p:nvGrpSpPr>
          <p:cNvPr id="285" name="组合 284"/>
          <p:cNvGrpSpPr/>
          <p:nvPr/>
        </p:nvGrpSpPr>
        <p:grpSpPr>
          <a:xfrm>
            <a:off x="4854768" y="2060429"/>
            <a:ext cx="2047342" cy="2220675"/>
            <a:chOff x="4854768" y="2120595"/>
            <a:chExt cx="2047342" cy="2220675"/>
          </a:xfrm>
        </p:grpSpPr>
        <p:grpSp>
          <p:nvGrpSpPr>
            <p:cNvPr id="286" name="组合 99"/>
            <p:cNvGrpSpPr/>
            <p:nvPr/>
          </p:nvGrpSpPr>
          <p:grpSpPr>
            <a:xfrm>
              <a:off x="4854768" y="3376400"/>
              <a:ext cx="2042763" cy="471406"/>
              <a:chOff x="8839132" y="3392009"/>
              <a:chExt cx="2340000" cy="540000"/>
            </a:xfrm>
          </p:grpSpPr>
          <p:sp>
            <p:nvSpPr>
              <p:cNvPr id="318" name="矩形 152"/>
              <p:cNvSpPr/>
              <p:nvPr/>
            </p:nvSpPr>
            <p:spPr>
              <a:xfrm>
                <a:off x="8839132" y="3392009"/>
                <a:ext cx="2340000" cy="540000"/>
              </a:xfrm>
              <a:prstGeom prst="rect">
                <a:avLst/>
              </a:prstGeom>
              <a:gradFill>
                <a:gsLst>
                  <a:gs pos="0">
                    <a:srgbClr val="006CB4"/>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en-US" altLang="zh-CN" sz="1800" dirty="0">
                  <a:solidFill>
                    <a:srgbClr val="000000"/>
                  </a:solidFill>
                  <a:latin typeface="微软雅黑" pitchFamily="34" charset="-122"/>
                  <a:ea typeface="微软雅黑" pitchFamily="34" charset="-122"/>
                  <a:cs typeface="Arial" pitchFamily="34" charset="0"/>
                  <a:sym typeface="Arial" pitchFamily="34" charset="0"/>
                </a:endParaRPr>
              </a:p>
            </p:txBody>
          </p:sp>
          <p:sp>
            <p:nvSpPr>
              <p:cNvPr id="319" name="圆角矩形 123"/>
              <p:cNvSpPr/>
              <p:nvPr/>
            </p:nvSpPr>
            <p:spPr>
              <a:xfrm>
                <a:off x="9586792" y="3565060"/>
                <a:ext cx="844675" cy="174517"/>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1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rPr>
                  <a:t>OpenStack</a:t>
                </a:r>
                <a:endParaRPr kumimoji="1" lang="en-US" altLang="zh-CN" sz="11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endParaRPr>
              </a:p>
            </p:txBody>
          </p:sp>
        </p:grpSp>
        <p:grpSp>
          <p:nvGrpSpPr>
            <p:cNvPr id="287" name="组合 1222"/>
            <p:cNvGrpSpPr/>
            <p:nvPr/>
          </p:nvGrpSpPr>
          <p:grpSpPr>
            <a:xfrm>
              <a:off x="4860137" y="3909518"/>
              <a:ext cx="2041973" cy="431752"/>
              <a:chOff x="6948265" y="3128356"/>
              <a:chExt cx="1702806" cy="360039"/>
            </a:xfrm>
          </p:grpSpPr>
          <p:sp>
            <p:nvSpPr>
              <p:cNvPr id="313" name="矩形 312"/>
              <p:cNvSpPr/>
              <p:nvPr/>
            </p:nvSpPr>
            <p:spPr>
              <a:xfrm>
                <a:off x="6948265" y="3128356"/>
                <a:ext cx="1702806" cy="360039"/>
              </a:xfrm>
              <a:prstGeom prst="rect">
                <a:avLst/>
              </a:prstGeom>
              <a:gradFill>
                <a:gsLst>
                  <a:gs pos="0">
                    <a:srgbClr val="006CB4"/>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zh-CN" altLang="en-US" sz="1400">
                  <a:solidFill>
                    <a:srgbClr val="000000"/>
                  </a:solidFill>
                  <a:latin typeface="微软雅黑" pitchFamily="34" charset="-122"/>
                  <a:ea typeface="微软雅黑" pitchFamily="34" charset="-122"/>
                  <a:cs typeface="Arial" pitchFamily="34" charset="0"/>
                  <a:sym typeface="Arial" pitchFamily="34" charset="0"/>
                </a:endParaRPr>
              </a:p>
            </p:txBody>
          </p:sp>
          <p:grpSp>
            <p:nvGrpSpPr>
              <p:cNvPr id="314" name="组合 101"/>
              <p:cNvGrpSpPr/>
              <p:nvPr/>
            </p:nvGrpSpPr>
            <p:grpSpPr>
              <a:xfrm>
                <a:off x="7019412" y="3255203"/>
                <a:ext cx="1082598" cy="103957"/>
                <a:chOff x="8974955" y="4195067"/>
                <a:chExt cx="1458827" cy="194898"/>
              </a:xfrm>
            </p:grpSpPr>
            <p:sp>
              <p:nvSpPr>
                <p:cNvPr id="316" name="矩形 45"/>
                <p:cNvSpPr/>
                <p:nvPr/>
              </p:nvSpPr>
              <p:spPr>
                <a:xfrm>
                  <a:off x="9554747" y="4195067"/>
                  <a:ext cx="879035" cy="194878"/>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9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Virtualization</a:t>
                  </a:r>
                  <a:endParaRPr kumimoji="1" lang="zh-CN" altLang="en-US" sz="9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sp>
              <p:nvSpPr>
                <p:cNvPr id="317" name="标题 1"/>
                <p:cNvSpPr txBox="1">
                  <a:spLocks/>
                </p:cNvSpPr>
                <p:nvPr/>
              </p:nvSpPr>
              <p:spPr>
                <a:xfrm>
                  <a:off x="8974955" y="4195087"/>
                  <a:ext cx="524178" cy="194878"/>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Physical</a:t>
                  </a:r>
                  <a:endParaRPr lang="en-US" altLang="zh-CN" sz="900" dirty="0">
                    <a:latin typeface="微软雅黑" pitchFamily="34" charset="-122"/>
                    <a:ea typeface="微软雅黑" pitchFamily="34" charset="-122"/>
                    <a:sym typeface="Lucida Grande"/>
                  </a:endParaRPr>
                </a:p>
              </p:txBody>
            </p:sp>
          </p:grpSp>
          <p:pic>
            <p:nvPicPr>
              <p:cNvPr id="315" name="Picture 2" descr="http://palletops.com/images/docker-large-h-trans.png"/>
              <p:cNvPicPr>
                <a:picLocks noChangeAspect="1" noChangeArrowheads="1"/>
              </p:cNvPicPr>
              <p:nvPr/>
            </p:nvPicPr>
            <p:blipFill>
              <a:blip r:embed="rId7" cstate="print">
                <a:lum bright="3000" contrast="25000"/>
              </a:blip>
              <a:srcRect/>
              <a:stretch>
                <a:fillRect/>
              </a:stretch>
            </p:blipFill>
            <p:spPr bwMode="auto">
              <a:xfrm>
                <a:off x="8094395" y="3198802"/>
                <a:ext cx="546307" cy="187783"/>
              </a:xfrm>
              <a:prstGeom prst="rect">
                <a:avLst/>
              </a:prstGeom>
              <a:noFill/>
            </p:spPr>
          </p:pic>
        </p:grpSp>
        <p:sp>
          <p:nvSpPr>
            <p:cNvPr id="288" name="矩形 287"/>
            <p:cNvSpPr/>
            <p:nvPr/>
          </p:nvSpPr>
          <p:spPr>
            <a:xfrm>
              <a:off x="4860136" y="2120595"/>
              <a:ext cx="2029014" cy="686807"/>
            </a:xfrm>
            <a:prstGeom prst="rect">
              <a:avLst/>
            </a:prstGeom>
            <a:gradFill>
              <a:gsLst>
                <a:gs pos="0">
                  <a:srgbClr val="006CB4">
                    <a:alpha val="50000"/>
                  </a:srgbClr>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zh-CN" altLang="en-US" sz="1800" dirty="0">
                <a:solidFill>
                  <a:srgbClr val="000000"/>
                </a:solidFill>
                <a:latin typeface="微软雅黑" pitchFamily="34" charset="-122"/>
                <a:ea typeface="微软雅黑" pitchFamily="34" charset="-122"/>
                <a:cs typeface="Arial" pitchFamily="34" charset="0"/>
                <a:sym typeface="Arial" pitchFamily="34" charset="0"/>
              </a:endParaRPr>
            </a:p>
          </p:txBody>
        </p:sp>
        <p:grpSp>
          <p:nvGrpSpPr>
            <p:cNvPr id="289" name="组合 1229"/>
            <p:cNvGrpSpPr/>
            <p:nvPr/>
          </p:nvGrpSpPr>
          <p:grpSpPr>
            <a:xfrm>
              <a:off x="5017467" y="2237636"/>
              <a:ext cx="395665" cy="249558"/>
              <a:chOff x="6860526" y="1661238"/>
              <a:chExt cx="329946" cy="208107"/>
            </a:xfrm>
          </p:grpSpPr>
          <p:sp>
            <p:nvSpPr>
              <p:cNvPr id="310" name="Freeform 62"/>
              <p:cNvSpPr>
                <a:spLocks noEditPoints="1"/>
              </p:cNvSpPr>
              <p:nvPr/>
            </p:nvSpPr>
            <p:spPr bwMode="auto">
              <a:xfrm>
                <a:off x="6973917" y="1691476"/>
                <a:ext cx="92047" cy="128955"/>
              </a:xfrm>
              <a:custGeom>
                <a:avLst/>
                <a:gdLst/>
                <a:ahLst/>
                <a:cxnLst>
                  <a:cxn ang="0">
                    <a:pos x="3696" y="1636"/>
                  </a:cxn>
                  <a:cxn ang="0">
                    <a:pos x="3408" y="1264"/>
                  </a:cxn>
                  <a:cxn ang="0">
                    <a:pos x="2949" y="947"/>
                  </a:cxn>
                  <a:cxn ang="0">
                    <a:pos x="2461" y="818"/>
                  </a:cxn>
                  <a:cxn ang="0">
                    <a:pos x="3258" y="2742"/>
                  </a:cxn>
                  <a:cxn ang="0">
                    <a:pos x="3918" y="3094"/>
                  </a:cxn>
                  <a:cxn ang="0">
                    <a:pos x="4283" y="3417"/>
                  </a:cxn>
                  <a:cxn ang="0">
                    <a:pos x="4449" y="3676"/>
                  </a:cxn>
                  <a:cxn ang="0">
                    <a:pos x="4535" y="3970"/>
                  </a:cxn>
                  <a:cxn ang="0">
                    <a:pos x="4535" y="4336"/>
                  </a:cxn>
                  <a:cxn ang="0">
                    <a:pos x="4442" y="4673"/>
                  </a:cxn>
                  <a:cxn ang="0">
                    <a:pos x="4269" y="4946"/>
                  </a:cxn>
                  <a:cxn ang="0">
                    <a:pos x="4032" y="5161"/>
                  </a:cxn>
                  <a:cxn ang="0">
                    <a:pos x="3401" y="5449"/>
                  </a:cxn>
                  <a:cxn ang="0">
                    <a:pos x="2655" y="5607"/>
                  </a:cxn>
                  <a:cxn ang="0">
                    <a:pos x="1902" y="5629"/>
                  </a:cxn>
                  <a:cxn ang="0">
                    <a:pos x="1055" y="5542"/>
                  </a:cxn>
                  <a:cxn ang="0">
                    <a:pos x="180" y="4135"/>
                  </a:cxn>
                  <a:cxn ang="0">
                    <a:pos x="618" y="4616"/>
                  </a:cxn>
                  <a:cxn ang="0">
                    <a:pos x="969" y="5040"/>
                  </a:cxn>
                  <a:cxn ang="0">
                    <a:pos x="1363" y="5277"/>
                  </a:cxn>
                  <a:cxn ang="0">
                    <a:pos x="1780" y="5391"/>
                  </a:cxn>
                  <a:cxn ang="0">
                    <a:pos x="1442" y="3352"/>
                  </a:cxn>
                  <a:cxn ang="0">
                    <a:pos x="819" y="3051"/>
                  </a:cxn>
                  <a:cxn ang="0">
                    <a:pos x="294" y="2627"/>
                  </a:cxn>
                  <a:cxn ang="0">
                    <a:pos x="115" y="2369"/>
                  </a:cxn>
                  <a:cxn ang="0">
                    <a:pos x="15" y="2074"/>
                  </a:cxn>
                  <a:cxn ang="0">
                    <a:pos x="15" y="1744"/>
                  </a:cxn>
                  <a:cxn ang="0">
                    <a:pos x="100" y="1464"/>
                  </a:cxn>
                  <a:cxn ang="0">
                    <a:pos x="266" y="1220"/>
                  </a:cxn>
                  <a:cxn ang="0">
                    <a:pos x="625" y="926"/>
                  </a:cxn>
                  <a:cxn ang="0">
                    <a:pos x="1241" y="682"/>
                  </a:cxn>
                  <a:cxn ang="0">
                    <a:pos x="1902" y="589"/>
                  </a:cxn>
                  <a:cxn ang="0">
                    <a:pos x="2806" y="610"/>
                  </a:cxn>
                  <a:cxn ang="0">
                    <a:pos x="3710" y="811"/>
                  </a:cxn>
                  <a:cxn ang="0">
                    <a:pos x="4091" y="2017"/>
                  </a:cxn>
                  <a:cxn ang="0">
                    <a:pos x="1572" y="868"/>
                  </a:cxn>
                  <a:cxn ang="0">
                    <a:pos x="1278" y="990"/>
                  </a:cxn>
                  <a:cxn ang="0">
                    <a:pos x="1062" y="1184"/>
                  </a:cxn>
                  <a:cxn ang="0">
                    <a:pos x="976" y="1479"/>
                  </a:cxn>
                  <a:cxn ang="0">
                    <a:pos x="1011" y="1665"/>
                  </a:cxn>
                  <a:cxn ang="0">
                    <a:pos x="1234" y="1938"/>
                  </a:cxn>
                  <a:cxn ang="0">
                    <a:pos x="1550" y="2118"/>
                  </a:cxn>
                  <a:cxn ang="0">
                    <a:pos x="1887" y="796"/>
                  </a:cxn>
                  <a:cxn ang="0">
                    <a:pos x="2806" y="5341"/>
                  </a:cxn>
                  <a:cxn ang="0">
                    <a:pos x="3121" y="5191"/>
                  </a:cxn>
                  <a:cxn ang="0">
                    <a:pos x="3351" y="4910"/>
                  </a:cxn>
                  <a:cxn ang="0">
                    <a:pos x="3415" y="4501"/>
                  </a:cxn>
                  <a:cxn ang="0">
                    <a:pos x="3315" y="4243"/>
                  </a:cxn>
                  <a:cxn ang="0">
                    <a:pos x="3100" y="4049"/>
                  </a:cxn>
                  <a:cxn ang="0">
                    <a:pos x="2461" y="3755"/>
                  </a:cxn>
                </a:cxnLst>
                <a:rect l="0" t="0" r="r" b="b"/>
                <a:pathLst>
                  <a:path w="4543" h="6375">
                    <a:moveTo>
                      <a:pt x="3875" y="2017"/>
                    </a:moveTo>
                    <a:lnTo>
                      <a:pt x="3824" y="1887"/>
                    </a:lnTo>
                    <a:lnTo>
                      <a:pt x="3746" y="1723"/>
                    </a:lnTo>
                    <a:lnTo>
                      <a:pt x="3696" y="1636"/>
                    </a:lnTo>
                    <a:lnTo>
                      <a:pt x="3638" y="1543"/>
                    </a:lnTo>
                    <a:lnTo>
                      <a:pt x="3573" y="1449"/>
                    </a:lnTo>
                    <a:lnTo>
                      <a:pt x="3495" y="1356"/>
                    </a:lnTo>
                    <a:lnTo>
                      <a:pt x="3408" y="1264"/>
                    </a:lnTo>
                    <a:lnTo>
                      <a:pt x="3315" y="1177"/>
                    </a:lnTo>
                    <a:lnTo>
                      <a:pt x="3208" y="1091"/>
                    </a:lnTo>
                    <a:lnTo>
                      <a:pt x="3086" y="1011"/>
                    </a:lnTo>
                    <a:lnTo>
                      <a:pt x="2949" y="947"/>
                    </a:lnTo>
                    <a:lnTo>
                      <a:pt x="2799" y="890"/>
                    </a:lnTo>
                    <a:lnTo>
                      <a:pt x="2641" y="847"/>
                    </a:lnTo>
                    <a:lnTo>
                      <a:pt x="2555" y="833"/>
                    </a:lnTo>
                    <a:lnTo>
                      <a:pt x="2461" y="818"/>
                    </a:lnTo>
                    <a:lnTo>
                      <a:pt x="2461" y="2433"/>
                    </a:lnTo>
                    <a:lnTo>
                      <a:pt x="2870" y="2585"/>
                    </a:lnTo>
                    <a:lnTo>
                      <a:pt x="3064" y="2663"/>
                    </a:lnTo>
                    <a:lnTo>
                      <a:pt x="3258" y="2742"/>
                    </a:lnTo>
                    <a:lnTo>
                      <a:pt x="3438" y="2829"/>
                    </a:lnTo>
                    <a:lnTo>
                      <a:pt x="3609" y="2914"/>
                    </a:lnTo>
                    <a:lnTo>
                      <a:pt x="3767" y="3001"/>
                    </a:lnTo>
                    <a:lnTo>
                      <a:pt x="3918" y="3094"/>
                    </a:lnTo>
                    <a:lnTo>
                      <a:pt x="4054" y="3194"/>
                    </a:lnTo>
                    <a:lnTo>
                      <a:pt x="4176" y="3302"/>
                    </a:lnTo>
                    <a:lnTo>
                      <a:pt x="4233" y="3359"/>
                    </a:lnTo>
                    <a:lnTo>
                      <a:pt x="4283" y="3417"/>
                    </a:lnTo>
                    <a:lnTo>
                      <a:pt x="4334" y="3482"/>
                    </a:lnTo>
                    <a:lnTo>
                      <a:pt x="4377" y="3539"/>
                    </a:lnTo>
                    <a:lnTo>
                      <a:pt x="4413" y="3603"/>
                    </a:lnTo>
                    <a:lnTo>
                      <a:pt x="4449" y="3676"/>
                    </a:lnTo>
                    <a:lnTo>
                      <a:pt x="4477" y="3747"/>
                    </a:lnTo>
                    <a:lnTo>
                      <a:pt x="4499" y="3819"/>
                    </a:lnTo>
                    <a:lnTo>
                      <a:pt x="4521" y="3891"/>
                    </a:lnTo>
                    <a:lnTo>
                      <a:pt x="4535" y="3970"/>
                    </a:lnTo>
                    <a:lnTo>
                      <a:pt x="4543" y="4049"/>
                    </a:lnTo>
                    <a:lnTo>
                      <a:pt x="4543" y="4135"/>
                    </a:lnTo>
                    <a:lnTo>
                      <a:pt x="4543" y="4235"/>
                    </a:lnTo>
                    <a:lnTo>
                      <a:pt x="4535" y="4336"/>
                    </a:lnTo>
                    <a:lnTo>
                      <a:pt x="4521" y="4422"/>
                    </a:lnTo>
                    <a:lnTo>
                      <a:pt x="4499" y="4508"/>
                    </a:lnTo>
                    <a:lnTo>
                      <a:pt x="4470" y="4595"/>
                    </a:lnTo>
                    <a:lnTo>
                      <a:pt x="4442" y="4673"/>
                    </a:lnTo>
                    <a:lnTo>
                      <a:pt x="4406" y="4745"/>
                    </a:lnTo>
                    <a:lnTo>
                      <a:pt x="4363" y="4817"/>
                    </a:lnTo>
                    <a:lnTo>
                      <a:pt x="4320" y="4882"/>
                    </a:lnTo>
                    <a:lnTo>
                      <a:pt x="4269" y="4946"/>
                    </a:lnTo>
                    <a:lnTo>
                      <a:pt x="4219" y="5004"/>
                    </a:lnTo>
                    <a:lnTo>
                      <a:pt x="4162" y="5054"/>
                    </a:lnTo>
                    <a:lnTo>
                      <a:pt x="4098" y="5111"/>
                    </a:lnTo>
                    <a:lnTo>
                      <a:pt x="4032" y="5161"/>
                    </a:lnTo>
                    <a:lnTo>
                      <a:pt x="3890" y="5248"/>
                    </a:lnTo>
                    <a:lnTo>
                      <a:pt x="3739" y="5327"/>
                    </a:lnTo>
                    <a:lnTo>
                      <a:pt x="3573" y="5391"/>
                    </a:lnTo>
                    <a:lnTo>
                      <a:pt x="3401" y="5449"/>
                    </a:lnTo>
                    <a:lnTo>
                      <a:pt x="3222" y="5499"/>
                    </a:lnTo>
                    <a:lnTo>
                      <a:pt x="3043" y="5542"/>
                    </a:lnTo>
                    <a:lnTo>
                      <a:pt x="2849" y="5578"/>
                    </a:lnTo>
                    <a:lnTo>
                      <a:pt x="2655" y="5607"/>
                    </a:lnTo>
                    <a:lnTo>
                      <a:pt x="2461" y="5629"/>
                    </a:lnTo>
                    <a:lnTo>
                      <a:pt x="2461" y="6375"/>
                    </a:lnTo>
                    <a:lnTo>
                      <a:pt x="1902" y="6375"/>
                    </a:lnTo>
                    <a:lnTo>
                      <a:pt x="1902" y="5629"/>
                    </a:lnTo>
                    <a:lnTo>
                      <a:pt x="1657" y="5622"/>
                    </a:lnTo>
                    <a:lnTo>
                      <a:pt x="1442" y="5599"/>
                    </a:lnTo>
                    <a:lnTo>
                      <a:pt x="1241" y="5578"/>
                    </a:lnTo>
                    <a:lnTo>
                      <a:pt x="1055" y="5542"/>
                    </a:lnTo>
                    <a:lnTo>
                      <a:pt x="861" y="5499"/>
                    </a:lnTo>
                    <a:lnTo>
                      <a:pt x="660" y="5449"/>
                    </a:lnTo>
                    <a:lnTo>
                      <a:pt x="180" y="5305"/>
                    </a:lnTo>
                    <a:lnTo>
                      <a:pt x="180" y="4135"/>
                    </a:lnTo>
                    <a:lnTo>
                      <a:pt x="395" y="4150"/>
                    </a:lnTo>
                    <a:lnTo>
                      <a:pt x="467" y="4322"/>
                    </a:lnTo>
                    <a:lnTo>
                      <a:pt x="538" y="4479"/>
                    </a:lnTo>
                    <a:lnTo>
                      <a:pt x="618" y="4616"/>
                    </a:lnTo>
                    <a:lnTo>
                      <a:pt x="703" y="4745"/>
                    </a:lnTo>
                    <a:lnTo>
                      <a:pt x="789" y="4853"/>
                    </a:lnTo>
                    <a:lnTo>
                      <a:pt x="876" y="4953"/>
                    </a:lnTo>
                    <a:lnTo>
                      <a:pt x="969" y="5040"/>
                    </a:lnTo>
                    <a:lnTo>
                      <a:pt x="1070" y="5111"/>
                    </a:lnTo>
                    <a:lnTo>
                      <a:pt x="1162" y="5176"/>
                    </a:lnTo>
                    <a:lnTo>
                      <a:pt x="1263" y="5227"/>
                    </a:lnTo>
                    <a:lnTo>
                      <a:pt x="1363" y="5277"/>
                    </a:lnTo>
                    <a:lnTo>
                      <a:pt x="1472" y="5312"/>
                    </a:lnTo>
                    <a:lnTo>
                      <a:pt x="1572" y="5341"/>
                    </a:lnTo>
                    <a:lnTo>
                      <a:pt x="1679" y="5370"/>
                    </a:lnTo>
                    <a:lnTo>
                      <a:pt x="1780" y="5391"/>
                    </a:lnTo>
                    <a:lnTo>
                      <a:pt x="1887" y="5406"/>
                    </a:lnTo>
                    <a:lnTo>
                      <a:pt x="1887" y="3518"/>
                    </a:lnTo>
                    <a:lnTo>
                      <a:pt x="1600" y="3409"/>
                    </a:lnTo>
                    <a:lnTo>
                      <a:pt x="1442" y="3352"/>
                    </a:lnTo>
                    <a:lnTo>
                      <a:pt x="1285" y="3288"/>
                    </a:lnTo>
                    <a:lnTo>
                      <a:pt x="1127" y="3216"/>
                    </a:lnTo>
                    <a:lnTo>
                      <a:pt x="969" y="3137"/>
                    </a:lnTo>
                    <a:lnTo>
                      <a:pt x="819" y="3051"/>
                    </a:lnTo>
                    <a:lnTo>
                      <a:pt x="675" y="2957"/>
                    </a:lnTo>
                    <a:lnTo>
                      <a:pt x="531" y="2857"/>
                    </a:lnTo>
                    <a:lnTo>
                      <a:pt x="409" y="2749"/>
                    </a:lnTo>
                    <a:lnTo>
                      <a:pt x="294" y="2627"/>
                    </a:lnTo>
                    <a:lnTo>
                      <a:pt x="244" y="2570"/>
                    </a:lnTo>
                    <a:lnTo>
                      <a:pt x="194" y="2505"/>
                    </a:lnTo>
                    <a:lnTo>
                      <a:pt x="150" y="2441"/>
                    </a:lnTo>
                    <a:lnTo>
                      <a:pt x="115" y="2369"/>
                    </a:lnTo>
                    <a:lnTo>
                      <a:pt x="79" y="2297"/>
                    </a:lnTo>
                    <a:lnTo>
                      <a:pt x="50" y="2225"/>
                    </a:lnTo>
                    <a:lnTo>
                      <a:pt x="29" y="2154"/>
                    </a:lnTo>
                    <a:lnTo>
                      <a:pt x="15" y="2074"/>
                    </a:lnTo>
                    <a:lnTo>
                      <a:pt x="8" y="1988"/>
                    </a:lnTo>
                    <a:lnTo>
                      <a:pt x="0" y="1910"/>
                    </a:lnTo>
                    <a:lnTo>
                      <a:pt x="8" y="1823"/>
                    </a:lnTo>
                    <a:lnTo>
                      <a:pt x="15" y="1744"/>
                    </a:lnTo>
                    <a:lnTo>
                      <a:pt x="29" y="1672"/>
                    </a:lnTo>
                    <a:lnTo>
                      <a:pt x="50" y="1600"/>
                    </a:lnTo>
                    <a:lnTo>
                      <a:pt x="72" y="1529"/>
                    </a:lnTo>
                    <a:lnTo>
                      <a:pt x="100" y="1464"/>
                    </a:lnTo>
                    <a:lnTo>
                      <a:pt x="136" y="1392"/>
                    </a:lnTo>
                    <a:lnTo>
                      <a:pt x="180" y="1335"/>
                    </a:lnTo>
                    <a:lnTo>
                      <a:pt x="223" y="1271"/>
                    </a:lnTo>
                    <a:lnTo>
                      <a:pt x="266" y="1220"/>
                    </a:lnTo>
                    <a:lnTo>
                      <a:pt x="323" y="1162"/>
                    </a:lnTo>
                    <a:lnTo>
                      <a:pt x="373" y="1112"/>
                    </a:lnTo>
                    <a:lnTo>
                      <a:pt x="495" y="1011"/>
                    </a:lnTo>
                    <a:lnTo>
                      <a:pt x="625" y="926"/>
                    </a:lnTo>
                    <a:lnTo>
                      <a:pt x="768" y="854"/>
                    </a:lnTo>
                    <a:lnTo>
                      <a:pt x="919" y="782"/>
                    </a:lnTo>
                    <a:lnTo>
                      <a:pt x="1077" y="724"/>
                    </a:lnTo>
                    <a:lnTo>
                      <a:pt x="1241" y="682"/>
                    </a:lnTo>
                    <a:lnTo>
                      <a:pt x="1406" y="646"/>
                    </a:lnTo>
                    <a:lnTo>
                      <a:pt x="1572" y="617"/>
                    </a:lnTo>
                    <a:lnTo>
                      <a:pt x="1737" y="596"/>
                    </a:lnTo>
                    <a:lnTo>
                      <a:pt x="1902" y="589"/>
                    </a:lnTo>
                    <a:lnTo>
                      <a:pt x="1902" y="0"/>
                    </a:lnTo>
                    <a:lnTo>
                      <a:pt x="2461" y="0"/>
                    </a:lnTo>
                    <a:lnTo>
                      <a:pt x="2461" y="566"/>
                    </a:lnTo>
                    <a:lnTo>
                      <a:pt x="2806" y="610"/>
                    </a:lnTo>
                    <a:lnTo>
                      <a:pt x="3093" y="660"/>
                    </a:lnTo>
                    <a:lnTo>
                      <a:pt x="3337" y="703"/>
                    </a:lnTo>
                    <a:lnTo>
                      <a:pt x="3538" y="753"/>
                    </a:lnTo>
                    <a:lnTo>
                      <a:pt x="3710" y="811"/>
                    </a:lnTo>
                    <a:lnTo>
                      <a:pt x="3853" y="861"/>
                    </a:lnTo>
                    <a:lnTo>
                      <a:pt x="3982" y="911"/>
                    </a:lnTo>
                    <a:lnTo>
                      <a:pt x="4091" y="961"/>
                    </a:lnTo>
                    <a:lnTo>
                      <a:pt x="4091" y="2017"/>
                    </a:lnTo>
                    <a:lnTo>
                      <a:pt x="3875" y="2017"/>
                    </a:lnTo>
                    <a:close/>
                    <a:moveTo>
                      <a:pt x="1887" y="796"/>
                    </a:moveTo>
                    <a:lnTo>
                      <a:pt x="1730" y="826"/>
                    </a:lnTo>
                    <a:lnTo>
                      <a:pt x="1572" y="868"/>
                    </a:lnTo>
                    <a:lnTo>
                      <a:pt x="1493" y="890"/>
                    </a:lnTo>
                    <a:lnTo>
                      <a:pt x="1413" y="918"/>
                    </a:lnTo>
                    <a:lnTo>
                      <a:pt x="1342" y="947"/>
                    </a:lnTo>
                    <a:lnTo>
                      <a:pt x="1278" y="990"/>
                    </a:lnTo>
                    <a:lnTo>
                      <a:pt x="1212" y="1027"/>
                    </a:lnTo>
                    <a:lnTo>
                      <a:pt x="1155" y="1077"/>
                    </a:lnTo>
                    <a:lnTo>
                      <a:pt x="1105" y="1127"/>
                    </a:lnTo>
                    <a:lnTo>
                      <a:pt x="1062" y="1184"/>
                    </a:lnTo>
                    <a:lnTo>
                      <a:pt x="1027" y="1249"/>
                    </a:lnTo>
                    <a:lnTo>
                      <a:pt x="997" y="1321"/>
                    </a:lnTo>
                    <a:lnTo>
                      <a:pt x="983" y="1392"/>
                    </a:lnTo>
                    <a:lnTo>
                      <a:pt x="976" y="1479"/>
                    </a:lnTo>
                    <a:lnTo>
                      <a:pt x="976" y="1529"/>
                    </a:lnTo>
                    <a:lnTo>
                      <a:pt x="983" y="1572"/>
                    </a:lnTo>
                    <a:lnTo>
                      <a:pt x="997" y="1622"/>
                    </a:lnTo>
                    <a:lnTo>
                      <a:pt x="1011" y="1665"/>
                    </a:lnTo>
                    <a:lnTo>
                      <a:pt x="1048" y="1744"/>
                    </a:lnTo>
                    <a:lnTo>
                      <a:pt x="1105" y="1816"/>
                    </a:lnTo>
                    <a:lnTo>
                      <a:pt x="1162" y="1880"/>
                    </a:lnTo>
                    <a:lnTo>
                      <a:pt x="1234" y="1938"/>
                    </a:lnTo>
                    <a:lnTo>
                      <a:pt x="1313" y="1996"/>
                    </a:lnTo>
                    <a:lnTo>
                      <a:pt x="1392" y="2038"/>
                    </a:lnTo>
                    <a:lnTo>
                      <a:pt x="1472" y="2081"/>
                    </a:lnTo>
                    <a:lnTo>
                      <a:pt x="1550" y="2118"/>
                    </a:lnTo>
                    <a:lnTo>
                      <a:pt x="1701" y="2168"/>
                    </a:lnTo>
                    <a:lnTo>
                      <a:pt x="1815" y="2204"/>
                    </a:lnTo>
                    <a:lnTo>
                      <a:pt x="1887" y="2225"/>
                    </a:lnTo>
                    <a:lnTo>
                      <a:pt x="1887" y="796"/>
                    </a:lnTo>
                    <a:close/>
                    <a:moveTo>
                      <a:pt x="2461" y="5406"/>
                    </a:moveTo>
                    <a:lnTo>
                      <a:pt x="2584" y="5391"/>
                    </a:lnTo>
                    <a:lnTo>
                      <a:pt x="2726" y="5355"/>
                    </a:lnTo>
                    <a:lnTo>
                      <a:pt x="2806" y="5341"/>
                    </a:lnTo>
                    <a:lnTo>
                      <a:pt x="2885" y="5312"/>
                    </a:lnTo>
                    <a:lnTo>
                      <a:pt x="2963" y="5277"/>
                    </a:lnTo>
                    <a:lnTo>
                      <a:pt x="3043" y="5241"/>
                    </a:lnTo>
                    <a:lnTo>
                      <a:pt x="3121" y="5191"/>
                    </a:lnTo>
                    <a:lnTo>
                      <a:pt x="3186" y="5140"/>
                    </a:lnTo>
                    <a:lnTo>
                      <a:pt x="3251" y="5076"/>
                    </a:lnTo>
                    <a:lnTo>
                      <a:pt x="3308" y="4997"/>
                    </a:lnTo>
                    <a:lnTo>
                      <a:pt x="3351" y="4910"/>
                    </a:lnTo>
                    <a:lnTo>
                      <a:pt x="3387" y="4817"/>
                    </a:lnTo>
                    <a:lnTo>
                      <a:pt x="3408" y="4702"/>
                    </a:lnTo>
                    <a:lnTo>
                      <a:pt x="3415" y="4580"/>
                    </a:lnTo>
                    <a:lnTo>
                      <a:pt x="3415" y="4501"/>
                    </a:lnTo>
                    <a:lnTo>
                      <a:pt x="3401" y="4429"/>
                    </a:lnTo>
                    <a:lnTo>
                      <a:pt x="3379" y="4365"/>
                    </a:lnTo>
                    <a:lnTo>
                      <a:pt x="3351" y="4300"/>
                    </a:lnTo>
                    <a:lnTo>
                      <a:pt x="3315" y="4243"/>
                    </a:lnTo>
                    <a:lnTo>
                      <a:pt x="3272" y="4193"/>
                    </a:lnTo>
                    <a:lnTo>
                      <a:pt x="3222" y="4143"/>
                    </a:lnTo>
                    <a:lnTo>
                      <a:pt x="3164" y="4100"/>
                    </a:lnTo>
                    <a:lnTo>
                      <a:pt x="3100" y="4049"/>
                    </a:lnTo>
                    <a:lnTo>
                      <a:pt x="3028" y="4006"/>
                    </a:lnTo>
                    <a:lnTo>
                      <a:pt x="2863" y="3927"/>
                    </a:lnTo>
                    <a:lnTo>
                      <a:pt x="2676" y="3840"/>
                    </a:lnTo>
                    <a:lnTo>
                      <a:pt x="2461" y="3755"/>
                    </a:lnTo>
                    <a:lnTo>
                      <a:pt x="2461" y="540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11" name="Freeform 63"/>
              <p:cNvSpPr>
                <a:spLocks noEditPoints="1"/>
              </p:cNvSpPr>
              <p:nvPr/>
            </p:nvSpPr>
            <p:spPr bwMode="auto">
              <a:xfrm>
                <a:off x="6892542" y="1661238"/>
                <a:ext cx="257909" cy="189431"/>
              </a:xfrm>
              <a:custGeom>
                <a:avLst/>
                <a:gdLst/>
                <a:ahLst/>
                <a:cxnLst>
                  <a:cxn ang="0">
                    <a:pos x="12759" y="8767"/>
                  </a:cxn>
                  <a:cxn ang="0">
                    <a:pos x="12730" y="8896"/>
                  </a:cxn>
                  <a:cxn ang="0">
                    <a:pos x="12673" y="9018"/>
                  </a:cxn>
                  <a:cxn ang="0">
                    <a:pos x="12593" y="9126"/>
                  </a:cxn>
                  <a:cxn ang="0">
                    <a:pos x="12493" y="9212"/>
                  </a:cxn>
                  <a:cxn ang="0">
                    <a:pos x="12371" y="9283"/>
                  </a:cxn>
                  <a:cxn ang="0">
                    <a:pos x="12241" y="9334"/>
                  </a:cxn>
                  <a:cxn ang="0">
                    <a:pos x="12098" y="9363"/>
                  </a:cxn>
                  <a:cxn ang="0">
                    <a:pos x="740" y="9363"/>
                  </a:cxn>
                  <a:cxn ang="0">
                    <a:pos x="589" y="9349"/>
                  </a:cxn>
                  <a:cxn ang="0">
                    <a:pos x="452" y="9313"/>
                  </a:cxn>
                  <a:cxn ang="0">
                    <a:pos x="324" y="9248"/>
                  </a:cxn>
                  <a:cxn ang="0">
                    <a:pos x="216" y="9169"/>
                  </a:cxn>
                  <a:cxn ang="0">
                    <a:pos x="130" y="9068"/>
                  </a:cxn>
                  <a:cxn ang="0">
                    <a:pos x="57" y="8961"/>
                  </a:cxn>
                  <a:cxn ang="0">
                    <a:pos x="15" y="8838"/>
                  </a:cxn>
                  <a:cxn ang="0">
                    <a:pos x="0" y="8702"/>
                  </a:cxn>
                  <a:cxn ang="0">
                    <a:pos x="0" y="589"/>
                  </a:cxn>
                  <a:cxn ang="0">
                    <a:pos x="36" y="467"/>
                  </a:cxn>
                  <a:cxn ang="0">
                    <a:pos x="87" y="345"/>
                  </a:cxn>
                  <a:cxn ang="0">
                    <a:pos x="166" y="237"/>
                  </a:cxn>
                  <a:cxn ang="0">
                    <a:pos x="266" y="151"/>
                  </a:cxn>
                  <a:cxn ang="0">
                    <a:pos x="388" y="79"/>
                  </a:cxn>
                  <a:cxn ang="0">
                    <a:pos x="518" y="29"/>
                  </a:cxn>
                  <a:cxn ang="0">
                    <a:pos x="660" y="0"/>
                  </a:cxn>
                  <a:cxn ang="0">
                    <a:pos x="12019" y="0"/>
                  </a:cxn>
                  <a:cxn ang="0">
                    <a:pos x="12170" y="14"/>
                  </a:cxn>
                  <a:cxn ang="0">
                    <a:pos x="12307" y="50"/>
                  </a:cxn>
                  <a:cxn ang="0">
                    <a:pos x="12435" y="115"/>
                  </a:cxn>
                  <a:cxn ang="0">
                    <a:pos x="12543" y="194"/>
                  </a:cxn>
                  <a:cxn ang="0">
                    <a:pos x="12636" y="287"/>
                  </a:cxn>
                  <a:cxn ang="0">
                    <a:pos x="12701" y="402"/>
                  </a:cxn>
                  <a:cxn ang="0">
                    <a:pos x="12744" y="524"/>
                  </a:cxn>
                  <a:cxn ang="0">
                    <a:pos x="12759" y="661"/>
                  </a:cxn>
                  <a:cxn ang="0">
                    <a:pos x="11840" y="8236"/>
                  </a:cxn>
                  <a:cxn ang="0">
                    <a:pos x="11819" y="8322"/>
                  </a:cxn>
                  <a:cxn ang="0">
                    <a:pos x="11768" y="8386"/>
                  </a:cxn>
                  <a:cxn ang="0">
                    <a:pos x="11682" y="8429"/>
                  </a:cxn>
                  <a:cxn ang="0">
                    <a:pos x="11581" y="8451"/>
                  </a:cxn>
                  <a:cxn ang="0">
                    <a:pos x="977" y="8444"/>
                  </a:cxn>
                  <a:cxn ang="0">
                    <a:pos x="890" y="8414"/>
                  </a:cxn>
                  <a:cxn ang="0">
                    <a:pos x="819" y="8357"/>
                  </a:cxn>
                  <a:cxn ang="0">
                    <a:pos x="783" y="8279"/>
                  </a:cxn>
                  <a:cxn ang="0">
                    <a:pos x="776" y="1070"/>
                  </a:cxn>
                  <a:cxn ang="0">
                    <a:pos x="797" y="983"/>
                  </a:cxn>
                  <a:cxn ang="0">
                    <a:pos x="847" y="919"/>
                  </a:cxn>
                  <a:cxn ang="0">
                    <a:pos x="934" y="869"/>
                  </a:cxn>
                  <a:cxn ang="0">
                    <a:pos x="1034" y="855"/>
                  </a:cxn>
                  <a:cxn ang="0">
                    <a:pos x="11632" y="862"/>
                  </a:cxn>
                  <a:cxn ang="0">
                    <a:pos x="11725" y="890"/>
                  </a:cxn>
                  <a:cxn ang="0">
                    <a:pos x="11796" y="947"/>
                  </a:cxn>
                  <a:cxn ang="0">
                    <a:pos x="11833" y="1027"/>
                  </a:cxn>
                  <a:cxn ang="0">
                    <a:pos x="11840" y="8236"/>
                  </a:cxn>
                </a:cxnLst>
                <a:rect l="0" t="0" r="r" b="b"/>
                <a:pathLst>
                  <a:path w="12759" h="9363">
                    <a:moveTo>
                      <a:pt x="12759" y="8702"/>
                    </a:moveTo>
                    <a:lnTo>
                      <a:pt x="12759" y="8767"/>
                    </a:lnTo>
                    <a:lnTo>
                      <a:pt x="12744" y="8838"/>
                    </a:lnTo>
                    <a:lnTo>
                      <a:pt x="12730" y="8896"/>
                    </a:lnTo>
                    <a:lnTo>
                      <a:pt x="12701" y="8961"/>
                    </a:lnTo>
                    <a:lnTo>
                      <a:pt x="12673" y="9018"/>
                    </a:lnTo>
                    <a:lnTo>
                      <a:pt x="12636" y="9068"/>
                    </a:lnTo>
                    <a:lnTo>
                      <a:pt x="12593" y="9126"/>
                    </a:lnTo>
                    <a:lnTo>
                      <a:pt x="12543" y="9169"/>
                    </a:lnTo>
                    <a:lnTo>
                      <a:pt x="12493" y="9212"/>
                    </a:lnTo>
                    <a:lnTo>
                      <a:pt x="12435" y="9248"/>
                    </a:lnTo>
                    <a:lnTo>
                      <a:pt x="12371" y="9283"/>
                    </a:lnTo>
                    <a:lnTo>
                      <a:pt x="12307" y="9313"/>
                    </a:lnTo>
                    <a:lnTo>
                      <a:pt x="12241" y="9334"/>
                    </a:lnTo>
                    <a:lnTo>
                      <a:pt x="12170" y="9349"/>
                    </a:lnTo>
                    <a:lnTo>
                      <a:pt x="12098" y="9363"/>
                    </a:lnTo>
                    <a:lnTo>
                      <a:pt x="12019" y="9363"/>
                    </a:lnTo>
                    <a:lnTo>
                      <a:pt x="740" y="9363"/>
                    </a:lnTo>
                    <a:lnTo>
                      <a:pt x="660" y="9363"/>
                    </a:lnTo>
                    <a:lnTo>
                      <a:pt x="589" y="9349"/>
                    </a:lnTo>
                    <a:lnTo>
                      <a:pt x="518" y="9334"/>
                    </a:lnTo>
                    <a:lnTo>
                      <a:pt x="452" y="9313"/>
                    </a:lnTo>
                    <a:lnTo>
                      <a:pt x="388" y="9283"/>
                    </a:lnTo>
                    <a:lnTo>
                      <a:pt x="324" y="9248"/>
                    </a:lnTo>
                    <a:lnTo>
                      <a:pt x="266" y="9212"/>
                    </a:lnTo>
                    <a:lnTo>
                      <a:pt x="216" y="9169"/>
                    </a:lnTo>
                    <a:lnTo>
                      <a:pt x="166" y="9126"/>
                    </a:lnTo>
                    <a:lnTo>
                      <a:pt x="130" y="9068"/>
                    </a:lnTo>
                    <a:lnTo>
                      <a:pt x="87" y="9018"/>
                    </a:lnTo>
                    <a:lnTo>
                      <a:pt x="57" y="8961"/>
                    </a:lnTo>
                    <a:lnTo>
                      <a:pt x="36" y="8896"/>
                    </a:lnTo>
                    <a:lnTo>
                      <a:pt x="15" y="8838"/>
                    </a:lnTo>
                    <a:lnTo>
                      <a:pt x="0" y="8767"/>
                    </a:lnTo>
                    <a:lnTo>
                      <a:pt x="0" y="8702"/>
                    </a:lnTo>
                    <a:lnTo>
                      <a:pt x="0" y="661"/>
                    </a:lnTo>
                    <a:lnTo>
                      <a:pt x="0" y="589"/>
                    </a:lnTo>
                    <a:lnTo>
                      <a:pt x="15" y="524"/>
                    </a:lnTo>
                    <a:lnTo>
                      <a:pt x="36" y="467"/>
                    </a:lnTo>
                    <a:lnTo>
                      <a:pt x="57" y="402"/>
                    </a:lnTo>
                    <a:lnTo>
                      <a:pt x="87" y="345"/>
                    </a:lnTo>
                    <a:lnTo>
                      <a:pt x="130" y="287"/>
                    </a:lnTo>
                    <a:lnTo>
                      <a:pt x="166" y="237"/>
                    </a:lnTo>
                    <a:lnTo>
                      <a:pt x="216" y="194"/>
                    </a:lnTo>
                    <a:lnTo>
                      <a:pt x="266" y="151"/>
                    </a:lnTo>
                    <a:lnTo>
                      <a:pt x="324" y="115"/>
                    </a:lnTo>
                    <a:lnTo>
                      <a:pt x="388" y="79"/>
                    </a:lnTo>
                    <a:lnTo>
                      <a:pt x="452" y="50"/>
                    </a:lnTo>
                    <a:lnTo>
                      <a:pt x="518" y="29"/>
                    </a:lnTo>
                    <a:lnTo>
                      <a:pt x="589" y="14"/>
                    </a:lnTo>
                    <a:lnTo>
                      <a:pt x="660" y="0"/>
                    </a:lnTo>
                    <a:lnTo>
                      <a:pt x="740" y="0"/>
                    </a:lnTo>
                    <a:lnTo>
                      <a:pt x="12019" y="0"/>
                    </a:lnTo>
                    <a:lnTo>
                      <a:pt x="12098" y="0"/>
                    </a:lnTo>
                    <a:lnTo>
                      <a:pt x="12170" y="14"/>
                    </a:lnTo>
                    <a:lnTo>
                      <a:pt x="12241" y="29"/>
                    </a:lnTo>
                    <a:lnTo>
                      <a:pt x="12307" y="50"/>
                    </a:lnTo>
                    <a:lnTo>
                      <a:pt x="12371" y="79"/>
                    </a:lnTo>
                    <a:lnTo>
                      <a:pt x="12435" y="115"/>
                    </a:lnTo>
                    <a:lnTo>
                      <a:pt x="12493" y="151"/>
                    </a:lnTo>
                    <a:lnTo>
                      <a:pt x="12543" y="194"/>
                    </a:lnTo>
                    <a:lnTo>
                      <a:pt x="12593" y="237"/>
                    </a:lnTo>
                    <a:lnTo>
                      <a:pt x="12636" y="287"/>
                    </a:lnTo>
                    <a:lnTo>
                      <a:pt x="12673" y="345"/>
                    </a:lnTo>
                    <a:lnTo>
                      <a:pt x="12701" y="402"/>
                    </a:lnTo>
                    <a:lnTo>
                      <a:pt x="12730" y="467"/>
                    </a:lnTo>
                    <a:lnTo>
                      <a:pt x="12744" y="524"/>
                    </a:lnTo>
                    <a:lnTo>
                      <a:pt x="12759" y="589"/>
                    </a:lnTo>
                    <a:lnTo>
                      <a:pt x="12759" y="661"/>
                    </a:lnTo>
                    <a:lnTo>
                      <a:pt x="12759" y="8702"/>
                    </a:lnTo>
                    <a:close/>
                    <a:moveTo>
                      <a:pt x="11840" y="8236"/>
                    </a:moveTo>
                    <a:lnTo>
                      <a:pt x="11833" y="8279"/>
                    </a:lnTo>
                    <a:lnTo>
                      <a:pt x="11819" y="8322"/>
                    </a:lnTo>
                    <a:lnTo>
                      <a:pt x="11796" y="8357"/>
                    </a:lnTo>
                    <a:lnTo>
                      <a:pt x="11768" y="8386"/>
                    </a:lnTo>
                    <a:lnTo>
                      <a:pt x="11725" y="8414"/>
                    </a:lnTo>
                    <a:lnTo>
                      <a:pt x="11682" y="8429"/>
                    </a:lnTo>
                    <a:lnTo>
                      <a:pt x="11632" y="8444"/>
                    </a:lnTo>
                    <a:lnTo>
                      <a:pt x="11581" y="8451"/>
                    </a:lnTo>
                    <a:lnTo>
                      <a:pt x="1034" y="8451"/>
                    </a:lnTo>
                    <a:lnTo>
                      <a:pt x="977" y="8444"/>
                    </a:lnTo>
                    <a:lnTo>
                      <a:pt x="934" y="8429"/>
                    </a:lnTo>
                    <a:lnTo>
                      <a:pt x="890" y="8414"/>
                    </a:lnTo>
                    <a:lnTo>
                      <a:pt x="847" y="8386"/>
                    </a:lnTo>
                    <a:lnTo>
                      <a:pt x="819" y="8357"/>
                    </a:lnTo>
                    <a:lnTo>
                      <a:pt x="797" y="8322"/>
                    </a:lnTo>
                    <a:lnTo>
                      <a:pt x="783" y="8279"/>
                    </a:lnTo>
                    <a:lnTo>
                      <a:pt x="776" y="8236"/>
                    </a:lnTo>
                    <a:lnTo>
                      <a:pt x="776" y="1070"/>
                    </a:lnTo>
                    <a:lnTo>
                      <a:pt x="783" y="1027"/>
                    </a:lnTo>
                    <a:lnTo>
                      <a:pt x="797" y="983"/>
                    </a:lnTo>
                    <a:lnTo>
                      <a:pt x="819" y="947"/>
                    </a:lnTo>
                    <a:lnTo>
                      <a:pt x="847" y="919"/>
                    </a:lnTo>
                    <a:lnTo>
                      <a:pt x="890" y="890"/>
                    </a:lnTo>
                    <a:lnTo>
                      <a:pt x="934" y="869"/>
                    </a:lnTo>
                    <a:lnTo>
                      <a:pt x="977" y="862"/>
                    </a:lnTo>
                    <a:lnTo>
                      <a:pt x="1034" y="855"/>
                    </a:lnTo>
                    <a:lnTo>
                      <a:pt x="11581" y="855"/>
                    </a:lnTo>
                    <a:lnTo>
                      <a:pt x="11632" y="862"/>
                    </a:lnTo>
                    <a:lnTo>
                      <a:pt x="11682" y="869"/>
                    </a:lnTo>
                    <a:lnTo>
                      <a:pt x="11725" y="890"/>
                    </a:lnTo>
                    <a:lnTo>
                      <a:pt x="11768" y="919"/>
                    </a:lnTo>
                    <a:lnTo>
                      <a:pt x="11796" y="947"/>
                    </a:lnTo>
                    <a:lnTo>
                      <a:pt x="11819" y="983"/>
                    </a:lnTo>
                    <a:lnTo>
                      <a:pt x="11833" y="1027"/>
                    </a:lnTo>
                    <a:lnTo>
                      <a:pt x="11840" y="1070"/>
                    </a:lnTo>
                    <a:lnTo>
                      <a:pt x="11840" y="823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12" name="Freeform 64"/>
              <p:cNvSpPr>
                <a:spLocks noEditPoints="1"/>
              </p:cNvSpPr>
              <p:nvPr/>
            </p:nvSpPr>
            <p:spPr bwMode="auto">
              <a:xfrm>
                <a:off x="6860526" y="1838218"/>
                <a:ext cx="329946" cy="31127"/>
              </a:xfrm>
              <a:custGeom>
                <a:avLst/>
                <a:gdLst/>
                <a:ahLst/>
                <a:cxnLst>
                  <a:cxn ang="0">
                    <a:pos x="36" y="92"/>
                  </a:cxn>
                  <a:cxn ang="0">
                    <a:pos x="0" y="286"/>
                  </a:cxn>
                  <a:cxn ang="0">
                    <a:pos x="0" y="509"/>
                  </a:cxn>
                  <a:cxn ang="0">
                    <a:pos x="14" y="732"/>
                  </a:cxn>
                  <a:cxn ang="0">
                    <a:pos x="50" y="933"/>
                  </a:cxn>
                  <a:cxn ang="0">
                    <a:pos x="107" y="1119"/>
                  </a:cxn>
                  <a:cxn ang="0">
                    <a:pos x="194" y="1271"/>
                  </a:cxn>
                  <a:cxn ang="0">
                    <a:pos x="308" y="1392"/>
                  </a:cxn>
                  <a:cxn ang="0">
                    <a:pos x="459" y="1479"/>
                  </a:cxn>
                  <a:cxn ang="0">
                    <a:pos x="646" y="1529"/>
                  </a:cxn>
                  <a:cxn ang="0">
                    <a:pos x="15534" y="1536"/>
                  </a:cxn>
                  <a:cxn ang="0">
                    <a:pos x="15742" y="1507"/>
                  </a:cxn>
                  <a:cxn ang="0">
                    <a:pos x="15908" y="1443"/>
                  </a:cxn>
                  <a:cxn ang="0">
                    <a:pos x="16052" y="1335"/>
                  </a:cxn>
                  <a:cxn ang="0">
                    <a:pos x="16152" y="1198"/>
                  </a:cxn>
                  <a:cxn ang="0">
                    <a:pos x="16231" y="1034"/>
                  </a:cxn>
                  <a:cxn ang="0">
                    <a:pos x="16281" y="840"/>
                  </a:cxn>
                  <a:cxn ang="0">
                    <a:pos x="16317" y="624"/>
                  </a:cxn>
                  <a:cxn ang="0">
                    <a:pos x="16324" y="395"/>
                  </a:cxn>
                  <a:cxn ang="0">
                    <a:pos x="16303" y="193"/>
                  </a:cxn>
                  <a:cxn ang="0">
                    <a:pos x="16260" y="0"/>
                  </a:cxn>
                  <a:cxn ang="0">
                    <a:pos x="9924" y="767"/>
                  </a:cxn>
                  <a:cxn ang="0">
                    <a:pos x="9903" y="883"/>
                  </a:cxn>
                  <a:cxn ang="0">
                    <a:pos x="9830" y="983"/>
                  </a:cxn>
                  <a:cxn ang="0">
                    <a:pos x="9723" y="1048"/>
                  </a:cxn>
                  <a:cxn ang="0">
                    <a:pos x="9593" y="1069"/>
                  </a:cxn>
                  <a:cxn ang="0">
                    <a:pos x="6257" y="1062"/>
                  </a:cxn>
                  <a:cxn ang="0">
                    <a:pos x="6135" y="1019"/>
                  </a:cxn>
                  <a:cxn ang="0">
                    <a:pos x="6049" y="933"/>
                  </a:cxn>
                  <a:cxn ang="0">
                    <a:pos x="5999" y="825"/>
                  </a:cxn>
                  <a:cxn ang="0">
                    <a:pos x="5999" y="703"/>
                  </a:cxn>
                  <a:cxn ang="0">
                    <a:pos x="6049" y="596"/>
                  </a:cxn>
                  <a:cxn ang="0">
                    <a:pos x="6135" y="516"/>
                  </a:cxn>
                  <a:cxn ang="0">
                    <a:pos x="6257" y="466"/>
                  </a:cxn>
                  <a:cxn ang="0">
                    <a:pos x="9593" y="459"/>
                  </a:cxn>
                  <a:cxn ang="0">
                    <a:pos x="9723" y="488"/>
                  </a:cxn>
                  <a:cxn ang="0">
                    <a:pos x="9830" y="553"/>
                  </a:cxn>
                  <a:cxn ang="0">
                    <a:pos x="9903" y="646"/>
                  </a:cxn>
                  <a:cxn ang="0">
                    <a:pos x="9924" y="767"/>
                  </a:cxn>
                </a:cxnLst>
                <a:rect l="0" t="0" r="r" b="b"/>
                <a:pathLst>
                  <a:path w="16324" h="1536">
                    <a:moveTo>
                      <a:pt x="64" y="0"/>
                    </a:moveTo>
                    <a:lnTo>
                      <a:pt x="36" y="92"/>
                    </a:lnTo>
                    <a:lnTo>
                      <a:pt x="14" y="193"/>
                    </a:lnTo>
                    <a:lnTo>
                      <a:pt x="0" y="286"/>
                    </a:lnTo>
                    <a:lnTo>
                      <a:pt x="0" y="395"/>
                    </a:lnTo>
                    <a:lnTo>
                      <a:pt x="0" y="509"/>
                    </a:lnTo>
                    <a:lnTo>
                      <a:pt x="7" y="624"/>
                    </a:lnTo>
                    <a:lnTo>
                      <a:pt x="14" y="732"/>
                    </a:lnTo>
                    <a:lnTo>
                      <a:pt x="29" y="840"/>
                    </a:lnTo>
                    <a:lnTo>
                      <a:pt x="50" y="933"/>
                    </a:lnTo>
                    <a:lnTo>
                      <a:pt x="79" y="1034"/>
                    </a:lnTo>
                    <a:lnTo>
                      <a:pt x="107" y="1119"/>
                    </a:lnTo>
                    <a:lnTo>
                      <a:pt x="151" y="1198"/>
                    </a:lnTo>
                    <a:lnTo>
                      <a:pt x="194" y="1271"/>
                    </a:lnTo>
                    <a:lnTo>
                      <a:pt x="251" y="1335"/>
                    </a:lnTo>
                    <a:lnTo>
                      <a:pt x="308" y="1392"/>
                    </a:lnTo>
                    <a:lnTo>
                      <a:pt x="381" y="1443"/>
                    </a:lnTo>
                    <a:lnTo>
                      <a:pt x="459" y="1479"/>
                    </a:lnTo>
                    <a:lnTo>
                      <a:pt x="546" y="1507"/>
                    </a:lnTo>
                    <a:lnTo>
                      <a:pt x="646" y="1529"/>
                    </a:lnTo>
                    <a:lnTo>
                      <a:pt x="753" y="1536"/>
                    </a:lnTo>
                    <a:lnTo>
                      <a:pt x="15534" y="1536"/>
                    </a:lnTo>
                    <a:lnTo>
                      <a:pt x="15642" y="1529"/>
                    </a:lnTo>
                    <a:lnTo>
                      <a:pt x="15742" y="1507"/>
                    </a:lnTo>
                    <a:lnTo>
                      <a:pt x="15829" y="1479"/>
                    </a:lnTo>
                    <a:lnTo>
                      <a:pt x="15908" y="1443"/>
                    </a:lnTo>
                    <a:lnTo>
                      <a:pt x="15986" y="1392"/>
                    </a:lnTo>
                    <a:lnTo>
                      <a:pt x="16052" y="1335"/>
                    </a:lnTo>
                    <a:lnTo>
                      <a:pt x="16102" y="1271"/>
                    </a:lnTo>
                    <a:lnTo>
                      <a:pt x="16152" y="1198"/>
                    </a:lnTo>
                    <a:lnTo>
                      <a:pt x="16194" y="1119"/>
                    </a:lnTo>
                    <a:lnTo>
                      <a:pt x="16231" y="1034"/>
                    </a:lnTo>
                    <a:lnTo>
                      <a:pt x="16260" y="933"/>
                    </a:lnTo>
                    <a:lnTo>
                      <a:pt x="16281" y="840"/>
                    </a:lnTo>
                    <a:lnTo>
                      <a:pt x="16303" y="732"/>
                    </a:lnTo>
                    <a:lnTo>
                      <a:pt x="16317" y="624"/>
                    </a:lnTo>
                    <a:lnTo>
                      <a:pt x="16324" y="509"/>
                    </a:lnTo>
                    <a:lnTo>
                      <a:pt x="16324" y="395"/>
                    </a:lnTo>
                    <a:lnTo>
                      <a:pt x="16317" y="286"/>
                    </a:lnTo>
                    <a:lnTo>
                      <a:pt x="16303" y="193"/>
                    </a:lnTo>
                    <a:lnTo>
                      <a:pt x="16288" y="92"/>
                    </a:lnTo>
                    <a:lnTo>
                      <a:pt x="16260" y="0"/>
                    </a:lnTo>
                    <a:lnTo>
                      <a:pt x="64" y="0"/>
                    </a:lnTo>
                    <a:close/>
                    <a:moveTo>
                      <a:pt x="9924" y="767"/>
                    </a:moveTo>
                    <a:lnTo>
                      <a:pt x="9917" y="825"/>
                    </a:lnTo>
                    <a:lnTo>
                      <a:pt x="9903" y="883"/>
                    </a:lnTo>
                    <a:lnTo>
                      <a:pt x="9866" y="933"/>
                    </a:lnTo>
                    <a:lnTo>
                      <a:pt x="9830" y="983"/>
                    </a:lnTo>
                    <a:lnTo>
                      <a:pt x="9780" y="1019"/>
                    </a:lnTo>
                    <a:lnTo>
                      <a:pt x="9723" y="1048"/>
                    </a:lnTo>
                    <a:lnTo>
                      <a:pt x="9658" y="1062"/>
                    </a:lnTo>
                    <a:lnTo>
                      <a:pt x="9593" y="1069"/>
                    </a:lnTo>
                    <a:lnTo>
                      <a:pt x="6321" y="1069"/>
                    </a:lnTo>
                    <a:lnTo>
                      <a:pt x="6257" y="1062"/>
                    </a:lnTo>
                    <a:lnTo>
                      <a:pt x="6192" y="1048"/>
                    </a:lnTo>
                    <a:lnTo>
                      <a:pt x="6135" y="1019"/>
                    </a:lnTo>
                    <a:lnTo>
                      <a:pt x="6085" y="983"/>
                    </a:lnTo>
                    <a:lnTo>
                      <a:pt x="6049" y="933"/>
                    </a:lnTo>
                    <a:lnTo>
                      <a:pt x="6013" y="883"/>
                    </a:lnTo>
                    <a:lnTo>
                      <a:pt x="5999" y="825"/>
                    </a:lnTo>
                    <a:lnTo>
                      <a:pt x="5992" y="767"/>
                    </a:lnTo>
                    <a:lnTo>
                      <a:pt x="5999" y="703"/>
                    </a:lnTo>
                    <a:lnTo>
                      <a:pt x="6013" y="646"/>
                    </a:lnTo>
                    <a:lnTo>
                      <a:pt x="6049" y="596"/>
                    </a:lnTo>
                    <a:lnTo>
                      <a:pt x="6085" y="553"/>
                    </a:lnTo>
                    <a:lnTo>
                      <a:pt x="6135" y="516"/>
                    </a:lnTo>
                    <a:lnTo>
                      <a:pt x="6192" y="488"/>
                    </a:lnTo>
                    <a:lnTo>
                      <a:pt x="6257" y="466"/>
                    </a:lnTo>
                    <a:lnTo>
                      <a:pt x="6321" y="459"/>
                    </a:lnTo>
                    <a:lnTo>
                      <a:pt x="9593" y="459"/>
                    </a:lnTo>
                    <a:lnTo>
                      <a:pt x="9658" y="466"/>
                    </a:lnTo>
                    <a:lnTo>
                      <a:pt x="9723" y="488"/>
                    </a:lnTo>
                    <a:lnTo>
                      <a:pt x="9780" y="516"/>
                    </a:lnTo>
                    <a:lnTo>
                      <a:pt x="9830" y="553"/>
                    </a:lnTo>
                    <a:lnTo>
                      <a:pt x="9866" y="596"/>
                    </a:lnTo>
                    <a:lnTo>
                      <a:pt x="9903" y="646"/>
                    </a:lnTo>
                    <a:lnTo>
                      <a:pt x="9917" y="703"/>
                    </a:lnTo>
                    <a:lnTo>
                      <a:pt x="9924" y="767"/>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290" name="组合 313"/>
            <p:cNvGrpSpPr/>
            <p:nvPr/>
          </p:nvGrpSpPr>
          <p:grpSpPr>
            <a:xfrm>
              <a:off x="6427074" y="2218000"/>
              <a:ext cx="339142" cy="288830"/>
              <a:chOff x="2778125" y="3124200"/>
              <a:chExt cx="1155700" cy="984250"/>
            </a:xfrm>
            <a:solidFill>
              <a:schemeClr val="accent5"/>
            </a:solidFill>
          </p:grpSpPr>
          <p:sp>
            <p:nvSpPr>
              <p:cNvPr id="306" name="Freeform 46"/>
              <p:cNvSpPr>
                <a:spLocks/>
              </p:cNvSpPr>
              <p:nvPr/>
            </p:nvSpPr>
            <p:spPr bwMode="auto">
              <a:xfrm>
                <a:off x="3498850" y="3124200"/>
                <a:ext cx="434975" cy="434975"/>
              </a:xfrm>
              <a:custGeom>
                <a:avLst/>
                <a:gdLst/>
                <a:ahLst/>
                <a:cxnLst>
                  <a:cxn ang="0">
                    <a:pos x="4837" y="5868"/>
                  </a:cxn>
                  <a:cxn ang="0">
                    <a:pos x="4758" y="5948"/>
                  </a:cxn>
                  <a:cxn ang="0">
                    <a:pos x="4599" y="6027"/>
                  </a:cxn>
                  <a:cxn ang="0">
                    <a:pos x="4440" y="5948"/>
                  </a:cxn>
                  <a:cxn ang="0">
                    <a:pos x="4281" y="5868"/>
                  </a:cxn>
                  <a:cxn ang="0">
                    <a:pos x="79" y="1665"/>
                  </a:cxn>
                  <a:cxn ang="0">
                    <a:pos x="0" y="1586"/>
                  </a:cxn>
                  <a:cxn ang="0">
                    <a:pos x="0" y="1428"/>
                  </a:cxn>
                  <a:cxn ang="0">
                    <a:pos x="0" y="1268"/>
                  </a:cxn>
                  <a:cxn ang="0">
                    <a:pos x="79" y="1110"/>
                  </a:cxn>
                  <a:cxn ang="0">
                    <a:pos x="1110" y="79"/>
                  </a:cxn>
                  <a:cxn ang="0">
                    <a:pos x="1269" y="0"/>
                  </a:cxn>
                  <a:cxn ang="0">
                    <a:pos x="1427" y="0"/>
                  </a:cxn>
                  <a:cxn ang="0">
                    <a:pos x="1586" y="0"/>
                  </a:cxn>
                  <a:cxn ang="0">
                    <a:pos x="1666" y="79"/>
                  </a:cxn>
                  <a:cxn ang="0">
                    <a:pos x="5868" y="4282"/>
                  </a:cxn>
                  <a:cxn ang="0">
                    <a:pos x="6026" y="4441"/>
                  </a:cxn>
                  <a:cxn ang="0">
                    <a:pos x="6026" y="4599"/>
                  </a:cxn>
                  <a:cxn ang="0">
                    <a:pos x="6026" y="4678"/>
                  </a:cxn>
                  <a:cxn ang="0">
                    <a:pos x="5868" y="4838"/>
                  </a:cxn>
                  <a:cxn ang="0">
                    <a:pos x="4837" y="5868"/>
                  </a:cxn>
                </a:cxnLst>
                <a:rect l="0" t="0" r="r" b="b"/>
                <a:pathLst>
                  <a:path w="6026" h="6027">
                    <a:moveTo>
                      <a:pt x="4837" y="5868"/>
                    </a:moveTo>
                    <a:lnTo>
                      <a:pt x="4758" y="5948"/>
                    </a:lnTo>
                    <a:lnTo>
                      <a:pt x="4599" y="6027"/>
                    </a:lnTo>
                    <a:lnTo>
                      <a:pt x="4440" y="5948"/>
                    </a:lnTo>
                    <a:lnTo>
                      <a:pt x="4281" y="5868"/>
                    </a:lnTo>
                    <a:lnTo>
                      <a:pt x="79" y="1665"/>
                    </a:lnTo>
                    <a:lnTo>
                      <a:pt x="0" y="1586"/>
                    </a:lnTo>
                    <a:lnTo>
                      <a:pt x="0" y="1428"/>
                    </a:lnTo>
                    <a:lnTo>
                      <a:pt x="0" y="1268"/>
                    </a:lnTo>
                    <a:lnTo>
                      <a:pt x="79" y="1110"/>
                    </a:lnTo>
                    <a:lnTo>
                      <a:pt x="1110" y="79"/>
                    </a:lnTo>
                    <a:lnTo>
                      <a:pt x="1269" y="0"/>
                    </a:lnTo>
                    <a:lnTo>
                      <a:pt x="1427" y="0"/>
                    </a:lnTo>
                    <a:lnTo>
                      <a:pt x="1586" y="0"/>
                    </a:lnTo>
                    <a:lnTo>
                      <a:pt x="1666" y="79"/>
                    </a:lnTo>
                    <a:lnTo>
                      <a:pt x="5868" y="4282"/>
                    </a:lnTo>
                    <a:lnTo>
                      <a:pt x="6026" y="4441"/>
                    </a:lnTo>
                    <a:lnTo>
                      <a:pt x="6026" y="4599"/>
                    </a:lnTo>
                    <a:lnTo>
                      <a:pt x="6026" y="4678"/>
                    </a:lnTo>
                    <a:lnTo>
                      <a:pt x="5868" y="4838"/>
                    </a:lnTo>
                    <a:lnTo>
                      <a:pt x="4837" y="58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07" name="Freeform 47"/>
              <p:cNvSpPr>
                <a:spLocks/>
              </p:cNvSpPr>
              <p:nvPr/>
            </p:nvSpPr>
            <p:spPr bwMode="auto">
              <a:xfrm>
                <a:off x="2960688" y="3416300"/>
                <a:ext cx="773113" cy="692150"/>
              </a:xfrm>
              <a:custGeom>
                <a:avLst/>
                <a:gdLst/>
                <a:ahLst/>
                <a:cxnLst>
                  <a:cxn ang="0">
                    <a:pos x="6659" y="951"/>
                  </a:cxn>
                  <a:cxn ang="0">
                    <a:pos x="5391" y="2140"/>
                  </a:cxn>
                  <a:cxn ang="0">
                    <a:pos x="5153" y="2617"/>
                  </a:cxn>
                  <a:cxn ang="0">
                    <a:pos x="4677" y="2933"/>
                  </a:cxn>
                  <a:cxn ang="0">
                    <a:pos x="4202" y="3092"/>
                  </a:cxn>
                  <a:cxn ang="0">
                    <a:pos x="3646" y="3013"/>
                  </a:cxn>
                  <a:cxn ang="0">
                    <a:pos x="3092" y="2696"/>
                  </a:cxn>
                  <a:cxn ang="0">
                    <a:pos x="2774" y="1982"/>
                  </a:cxn>
                  <a:cxn ang="0">
                    <a:pos x="2774" y="1268"/>
                  </a:cxn>
                  <a:cxn ang="0">
                    <a:pos x="158" y="3092"/>
                  </a:cxn>
                  <a:cxn ang="0">
                    <a:pos x="0" y="3330"/>
                  </a:cxn>
                  <a:cxn ang="0">
                    <a:pos x="158" y="3568"/>
                  </a:cxn>
                  <a:cxn ang="0">
                    <a:pos x="1030" y="3251"/>
                  </a:cxn>
                  <a:cxn ang="0">
                    <a:pos x="1664" y="3013"/>
                  </a:cxn>
                  <a:cxn ang="0">
                    <a:pos x="2378" y="3251"/>
                  </a:cxn>
                  <a:cxn ang="0">
                    <a:pos x="2615" y="3964"/>
                  </a:cxn>
                  <a:cxn ang="0">
                    <a:pos x="3329" y="4282"/>
                  </a:cxn>
                  <a:cxn ang="0">
                    <a:pos x="3646" y="4917"/>
                  </a:cxn>
                  <a:cxn ang="0">
                    <a:pos x="4281" y="5233"/>
                  </a:cxn>
                  <a:cxn ang="0">
                    <a:pos x="4598" y="5868"/>
                  </a:cxn>
                  <a:cxn ang="0">
                    <a:pos x="5232" y="6185"/>
                  </a:cxn>
                  <a:cxn ang="0">
                    <a:pos x="5549" y="6899"/>
                  </a:cxn>
                  <a:cxn ang="0">
                    <a:pos x="5232" y="7534"/>
                  </a:cxn>
                  <a:cxn ang="0">
                    <a:pos x="5945" y="9357"/>
                  </a:cxn>
                  <a:cxn ang="0">
                    <a:pos x="6422" y="9595"/>
                  </a:cxn>
                  <a:cxn ang="0">
                    <a:pos x="6817" y="9357"/>
                  </a:cxn>
                  <a:cxn ang="0">
                    <a:pos x="7056" y="8881"/>
                  </a:cxn>
                  <a:cxn ang="0">
                    <a:pos x="6817" y="8485"/>
                  </a:cxn>
                  <a:cxn ang="0">
                    <a:pos x="5787" y="7295"/>
                  </a:cxn>
                  <a:cxn ang="0">
                    <a:pos x="6025" y="7057"/>
                  </a:cxn>
                  <a:cxn ang="0">
                    <a:pos x="7135" y="8167"/>
                  </a:cxn>
                  <a:cxn ang="0">
                    <a:pos x="7611" y="8327"/>
                  </a:cxn>
                  <a:cxn ang="0">
                    <a:pos x="8087" y="8167"/>
                  </a:cxn>
                  <a:cxn ang="0">
                    <a:pos x="8245" y="7692"/>
                  </a:cxn>
                  <a:cxn ang="0">
                    <a:pos x="8087" y="7216"/>
                  </a:cxn>
                  <a:cxn ang="0">
                    <a:pos x="6977" y="6106"/>
                  </a:cxn>
                  <a:cxn ang="0">
                    <a:pos x="7215" y="5868"/>
                  </a:cxn>
                  <a:cxn ang="0">
                    <a:pos x="8404" y="6899"/>
                  </a:cxn>
                  <a:cxn ang="0">
                    <a:pos x="8879" y="7137"/>
                  </a:cxn>
                  <a:cxn ang="0">
                    <a:pos x="9276" y="6899"/>
                  </a:cxn>
                  <a:cxn ang="0">
                    <a:pos x="9514" y="6502"/>
                  </a:cxn>
                  <a:cxn ang="0">
                    <a:pos x="9276" y="6027"/>
                  </a:cxn>
                  <a:cxn ang="0">
                    <a:pos x="8245" y="4836"/>
                  </a:cxn>
                  <a:cxn ang="0">
                    <a:pos x="8483" y="4599"/>
                  </a:cxn>
                  <a:cxn ang="0">
                    <a:pos x="9593" y="5709"/>
                  </a:cxn>
                  <a:cxn ang="0">
                    <a:pos x="10069" y="5868"/>
                  </a:cxn>
                  <a:cxn ang="0">
                    <a:pos x="10544" y="5709"/>
                  </a:cxn>
                  <a:cxn ang="0">
                    <a:pos x="10703" y="5233"/>
                  </a:cxn>
                  <a:cxn ang="0">
                    <a:pos x="10544" y="4757"/>
                  </a:cxn>
                </a:cxnLst>
                <a:rect l="0" t="0" r="r" b="b"/>
                <a:pathLst>
                  <a:path w="10703" h="9595">
                    <a:moveTo>
                      <a:pt x="10544" y="4757"/>
                    </a:moveTo>
                    <a:lnTo>
                      <a:pt x="6659" y="951"/>
                    </a:lnTo>
                    <a:lnTo>
                      <a:pt x="5708" y="1347"/>
                    </a:lnTo>
                    <a:lnTo>
                      <a:pt x="5391" y="2140"/>
                    </a:lnTo>
                    <a:lnTo>
                      <a:pt x="5312" y="2379"/>
                    </a:lnTo>
                    <a:lnTo>
                      <a:pt x="5153" y="2617"/>
                    </a:lnTo>
                    <a:lnTo>
                      <a:pt x="4915" y="2775"/>
                    </a:lnTo>
                    <a:lnTo>
                      <a:pt x="4677" y="2933"/>
                    </a:lnTo>
                    <a:lnTo>
                      <a:pt x="4439" y="3013"/>
                    </a:lnTo>
                    <a:lnTo>
                      <a:pt x="4202" y="3092"/>
                    </a:lnTo>
                    <a:lnTo>
                      <a:pt x="3884" y="3092"/>
                    </a:lnTo>
                    <a:lnTo>
                      <a:pt x="3646" y="3013"/>
                    </a:lnTo>
                    <a:lnTo>
                      <a:pt x="3329" y="2854"/>
                    </a:lnTo>
                    <a:lnTo>
                      <a:pt x="3092" y="2696"/>
                    </a:lnTo>
                    <a:lnTo>
                      <a:pt x="2853" y="2379"/>
                    </a:lnTo>
                    <a:lnTo>
                      <a:pt x="2774" y="1982"/>
                    </a:lnTo>
                    <a:lnTo>
                      <a:pt x="2695" y="1665"/>
                    </a:lnTo>
                    <a:lnTo>
                      <a:pt x="2774" y="1268"/>
                    </a:lnTo>
                    <a:lnTo>
                      <a:pt x="3250" y="0"/>
                    </a:lnTo>
                    <a:lnTo>
                      <a:pt x="158" y="3092"/>
                    </a:lnTo>
                    <a:lnTo>
                      <a:pt x="79" y="3171"/>
                    </a:lnTo>
                    <a:lnTo>
                      <a:pt x="0" y="3330"/>
                    </a:lnTo>
                    <a:lnTo>
                      <a:pt x="79" y="3410"/>
                    </a:lnTo>
                    <a:lnTo>
                      <a:pt x="158" y="3568"/>
                    </a:lnTo>
                    <a:lnTo>
                      <a:pt x="396" y="3885"/>
                    </a:lnTo>
                    <a:lnTo>
                      <a:pt x="1030" y="3251"/>
                    </a:lnTo>
                    <a:lnTo>
                      <a:pt x="1347" y="3092"/>
                    </a:lnTo>
                    <a:lnTo>
                      <a:pt x="1664" y="3013"/>
                    </a:lnTo>
                    <a:lnTo>
                      <a:pt x="2061" y="3092"/>
                    </a:lnTo>
                    <a:lnTo>
                      <a:pt x="2378" y="3251"/>
                    </a:lnTo>
                    <a:lnTo>
                      <a:pt x="2615" y="3568"/>
                    </a:lnTo>
                    <a:lnTo>
                      <a:pt x="2615" y="3964"/>
                    </a:lnTo>
                    <a:lnTo>
                      <a:pt x="3013" y="4043"/>
                    </a:lnTo>
                    <a:lnTo>
                      <a:pt x="3329" y="4282"/>
                    </a:lnTo>
                    <a:lnTo>
                      <a:pt x="3567" y="4599"/>
                    </a:lnTo>
                    <a:lnTo>
                      <a:pt x="3646" y="4917"/>
                    </a:lnTo>
                    <a:lnTo>
                      <a:pt x="3963" y="4996"/>
                    </a:lnTo>
                    <a:lnTo>
                      <a:pt x="4281" y="5233"/>
                    </a:lnTo>
                    <a:lnTo>
                      <a:pt x="4518" y="5550"/>
                    </a:lnTo>
                    <a:lnTo>
                      <a:pt x="4598" y="5868"/>
                    </a:lnTo>
                    <a:lnTo>
                      <a:pt x="4915" y="5947"/>
                    </a:lnTo>
                    <a:lnTo>
                      <a:pt x="5232" y="6185"/>
                    </a:lnTo>
                    <a:lnTo>
                      <a:pt x="5470" y="6502"/>
                    </a:lnTo>
                    <a:lnTo>
                      <a:pt x="5549" y="6899"/>
                    </a:lnTo>
                    <a:lnTo>
                      <a:pt x="5470" y="7216"/>
                    </a:lnTo>
                    <a:lnTo>
                      <a:pt x="5232" y="7534"/>
                    </a:lnTo>
                    <a:lnTo>
                      <a:pt x="4677" y="8088"/>
                    </a:lnTo>
                    <a:lnTo>
                      <a:pt x="5945" y="9357"/>
                    </a:lnTo>
                    <a:lnTo>
                      <a:pt x="6184" y="9516"/>
                    </a:lnTo>
                    <a:lnTo>
                      <a:pt x="6422" y="9595"/>
                    </a:lnTo>
                    <a:lnTo>
                      <a:pt x="6659" y="9516"/>
                    </a:lnTo>
                    <a:lnTo>
                      <a:pt x="6817" y="9357"/>
                    </a:lnTo>
                    <a:lnTo>
                      <a:pt x="6977" y="9199"/>
                    </a:lnTo>
                    <a:lnTo>
                      <a:pt x="7056" y="8881"/>
                    </a:lnTo>
                    <a:lnTo>
                      <a:pt x="6977" y="8644"/>
                    </a:lnTo>
                    <a:lnTo>
                      <a:pt x="6817" y="8485"/>
                    </a:lnTo>
                    <a:lnTo>
                      <a:pt x="5866" y="7453"/>
                    </a:lnTo>
                    <a:lnTo>
                      <a:pt x="5787" y="7295"/>
                    </a:lnTo>
                    <a:lnTo>
                      <a:pt x="5866" y="7137"/>
                    </a:lnTo>
                    <a:lnTo>
                      <a:pt x="6025" y="7057"/>
                    </a:lnTo>
                    <a:lnTo>
                      <a:pt x="6184" y="7137"/>
                    </a:lnTo>
                    <a:lnTo>
                      <a:pt x="7135" y="8167"/>
                    </a:lnTo>
                    <a:lnTo>
                      <a:pt x="7373" y="8327"/>
                    </a:lnTo>
                    <a:lnTo>
                      <a:pt x="7611" y="8327"/>
                    </a:lnTo>
                    <a:lnTo>
                      <a:pt x="7848" y="8327"/>
                    </a:lnTo>
                    <a:lnTo>
                      <a:pt x="8087" y="8167"/>
                    </a:lnTo>
                    <a:lnTo>
                      <a:pt x="8245" y="7930"/>
                    </a:lnTo>
                    <a:lnTo>
                      <a:pt x="8245" y="7692"/>
                    </a:lnTo>
                    <a:lnTo>
                      <a:pt x="8245" y="7453"/>
                    </a:lnTo>
                    <a:lnTo>
                      <a:pt x="8087" y="7216"/>
                    </a:lnTo>
                    <a:lnTo>
                      <a:pt x="7056" y="6264"/>
                    </a:lnTo>
                    <a:lnTo>
                      <a:pt x="6977" y="6106"/>
                    </a:lnTo>
                    <a:lnTo>
                      <a:pt x="7056" y="5947"/>
                    </a:lnTo>
                    <a:lnTo>
                      <a:pt x="7215" y="5868"/>
                    </a:lnTo>
                    <a:lnTo>
                      <a:pt x="7373" y="5947"/>
                    </a:lnTo>
                    <a:lnTo>
                      <a:pt x="8404" y="6899"/>
                    </a:lnTo>
                    <a:lnTo>
                      <a:pt x="8641" y="7057"/>
                    </a:lnTo>
                    <a:lnTo>
                      <a:pt x="8879" y="7137"/>
                    </a:lnTo>
                    <a:lnTo>
                      <a:pt x="9118" y="7057"/>
                    </a:lnTo>
                    <a:lnTo>
                      <a:pt x="9276" y="6899"/>
                    </a:lnTo>
                    <a:lnTo>
                      <a:pt x="9434" y="6740"/>
                    </a:lnTo>
                    <a:lnTo>
                      <a:pt x="9514" y="6502"/>
                    </a:lnTo>
                    <a:lnTo>
                      <a:pt x="9434" y="6264"/>
                    </a:lnTo>
                    <a:lnTo>
                      <a:pt x="9276" y="6027"/>
                    </a:lnTo>
                    <a:lnTo>
                      <a:pt x="8324" y="4996"/>
                    </a:lnTo>
                    <a:lnTo>
                      <a:pt x="8245" y="4836"/>
                    </a:lnTo>
                    <a:lnTo>
                      <a:pt x="8324" y="4678"/>
                    </a:lnTo>
                    <a:lnTo>
                      <a:pt x="8483" y="4599"/>
                    </a:lnTo>
                    <a:lnTo>
                      <a:pt x="8641" y="4678"/>
                    </a:lnTo>
                    <a:lnTo>
                      <a:pt x="9593" y="5709"/>
                    </a:lnTo>
                    <a:lnTo>
                      <a:pt x="9830" y="5868"/>
                    </a:lnTo>
                    <a:lnTo>
                      <a:pt x="10069" y="5868"/>
                    </a:lnTo>
                    <a:lnTo>
                      <a:pt x="10307" y="5868"/>
                    </a:lnTo>
                    <a:lnTo>
                      <a:pt x="10544" y="5709"/>
                    </a:lnTo>
                    <a:lnTo>
                      <a:pt x="10703" y="5471"/>
                    </a:lnTo>
                    <a:lnTo>
                      <a:pt x="10703" y="5233"/>
                    </a:lnTo>
                    <a:lnTo>
                      <a:pt x="10703" y="4996"/>
                    </a:lnTo>
                    <a:lnTo>
                      <a:pt x="10544" y="4757"/>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08" name="Freeform 48"/>
              <p:cNvSpPr>
                <a:spLocks/>
              </p:cNvSpPr>
              <p:nvPr/>
            </p:nvSpPr>
            <p:spPr bwMode="auto">
              <a:xfrm>
                <a:off x="2778125" y="3181350"/>
                <a:ext cx="469900" cy="469900"/>
              </a:xfrm>
              <a:custGeom>
                <a:avLst/>
                <a:gdLst/>
                <a:ahLst/>
                <a:cxnLst>
                  <a:cxn ang="0">
                    <a:pos x="6343" y="1268"/>
                  </a:cxn>
                  <a:cxn ang="0">
                    <a:pos x="6422" y="1349"/>
                  </a:cxn>
                  <a:cxn ang="0">
                    <a:pos x="6501" y="1507"/>
                  </a:cxn>
                  <a:cxn ang="0">
                    <a:pos x="6422" y="1665"/>
                  </a:cxn>
                  <a:cxn ang="0">
                    <a:pos x="6343" y="1824"/>
                  </a:cxn>
                  <a:cxn ang="0">
                    <a:pos x="1745" y="6423"/>
                  </a:cxn>
                  <a:cxn ang="0">
                    <a:pos x="1665" y="6503"/>
                  </a:cxn>
                  <a:cxn ang="0">
                    <a:pos x="1507" y="6503"/>
                  </a:cxn>
                  <a:cxn ang="0">
                    <a:pos x="1348" y="6503"/>
                  </a:cxn>
                  <a:cxn ang="0">
                    <a:pos x="1189" y="6423"/>
                  </a:cxn>
                  <a:cxn ang="0">
                    <a:pos x="79" y="5234"/>
                  </a:cxn>
                  <a:cxn ang="0">
                    <a:pos x="0" y="5155"/>
                  </a:cxn>
                  <a:cxn ang="0">
                    <a:pos x="0" y="4996"/>
                  </a:cxn>
                  <a:cxn ang="0">
                    <a:pos x="0" y="4838"/>
                  </a:cxn>
                  <a:cxn ang="0">
                    <a:pos x="79" y="4678"/>
                  </a:cxn>
                  <a:cxn ang="0">
                    <a:pos x="4678" y="79"/>
                  </a:cxn>
                  <a:cxn ang="0">
                    <a:pos x="4837" y="0"/>
                  </a:cxn>
                  <a:cxn ang="0">
                    <a:pos x="4916" y="0"/>
                  </a:cxn>
                  <a:cxn ang="0">
                    <a:pos x="5074" y="0"/>
                  </a:cxn>
                  <a:cxn ang="0">
                    <a:pos x="5233" y="79"/>
                  </a:cxn>
                  <a:cxn ang="0">
                    <a:pos x="6343" y="1268"/>
                  </a:cxn>
                </a:cxnLst>
                <a:rect l="0" t="0" r="r" b="b"/>
                <a:pathLst>
                  <a:path w="6501" h="6503">
                    <a:moveTo>
                      <a:pt x="6343" y="1268"/>
                    </a:moveTo>
                    <a:lnTo>
                      <a:pt x="6422" y="1349"/>
                    </a:lnTo>
                    <a:lnTo>
                      <a:pt x="6501" y="1507"/>
                    </a:lnTo>
                    <a:lnTo>
                      <a:pt x="6422" y="1665"/>
                    </a:lnTo>
                    <a:lnTo>
                      <a:pt x="6343" y="1824"/>
                    </a:lnTo>
                    <a:lnTo>
                      <a:pt x="1745" y="6423"/>
                    </a:lnTo>
                    <a:lnTo>
                      <a:pt x="1665" y="6503"/>
                    </a:lnTo>
                    <a:lnTo>
                      <a:pt x="1507" y="6503"/>
                    </a:lnTo>
                    <a:lnTo>
                      <a:pt x="1348" y="6503"/>
                    </a:lnTo>
                    <a:lnTo>
                      <a:pt x="1189" y="6423"/>
                    </a:lnTo>
                    <a:lnTo>
                      <a:pt x="79" y="5234"/>
                    </a:lnTo>
                    <a:lnTo>
                      <a:pt x="0" y="5155"/>
                    </a:lnTo>
                    <a:lnTo>
                      <a:pt x="0" y="4996"/>
                    </a:lnTo>
                    <a:lnTo>
                      <a:pt x="0" y="4838"/>
                    </a:lnTo>
                    <a:lnTo>
                      <a:pt x="79" y="4678"/>
                    </a:lnTo>
                    <a:lnTo>
                      <a:pt x="4678" y="79"/>
                    </a:lnTo>
                    <a:lnTo>
                      <a:pt x="4837" y="0"/>
                    </a:lnTo>
                    <a:lnTo>
                      <a:pt x="4916" y="0"/>
                    </a:lnTo>
                    <a:lnTo>
                      <a:pt x="5074" y="0"/>
                    </a:lnTo>
                    <a:lnTo>
                      <a:pt x="5233" y="79"/>
                    </a:lnTo>
                    <a:lnTo>
                      <a:pt x="6343" y="1268"/>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09" name="Freeform 49"/>
              <p:cNvSpPr>
                <a:spLocks noEditPoints="1"/>
              </p:cNvSpPr>
              <p:nvPr/>
            </p:nvSpPr>
            <p:spPr bwMode="auto">
              <a:xfrm>
                <a:off x="2989263" y="3290888"/>
                <a:ext cx="733425" cy="714375"/>
              </a:xfrm>
              <a:custGeom>
                <a:avLst/>
                <a:gdLst/>
                <a:ahLst/>
                <a:cxnLst>
                  <a:cxn ang="0">
                    <a:pos x="7373" y="317"/>
                  </a:cxn>
                  <a:cxn ang="0">
                    <a:pos x="6898" y="0"/>
                  </a:cxn>
                  <a:cxn ang="0">
                    <a:pos x="6263" y="158"/>
                  </a:cxn>
                  <a:cxn ang="0">
                    <a:pos x="3647" y="1427"/>
                  </a:cxn>
                  <a:cxn ang="0">
                    <a:pos x="2933" y="3171"/>
                  </a:cxn>
                  <a:cxn ang="0">
                    <a:pos x="2933" y="3648"/>
                  </a:cxn>
                  <a:cxn ang="0">
                    <a:pos x="3171" y="4124"/>
                  </a:cxn>
                  <a:cxn ang="0">
                    <a:pos x="3806" y="4362"/>
                  </a:cxn>
                  <a:cxn ang="0">
                    <a:pos x="4439" y="4044"/>
                  </a:cxn>
                  <a:cxn ang="0">
                    <a:pos x="4995" y="2696"/>
                  </a:cxn>
                  <a:cxn ang="0">
                    <a:pos x="9197" y="4916"/>
                  </a:cxn>
                  <a:cxn ang="0">
                    <a:pos x="10069" y="3885"/>
                  </a:cxn>
                  <a:cxn ang="0">
                    <a:pos x="10069" y="3092"/>
                  </a:cxn>
                  <a:cxn ang="0">
                    <a:pos x="1665" y="5392"/>
                  </a:cxn>
                  <a:cxn ang="0">
                    <a:pos x="1268" y="5234"/>
                  </a:cxn>
                  <a:cxn ang="0">
                    <a:pos x="951" y="5392"/>
                  </a:cxn>
                  <a:cxn ang="0">
                    <a:pos x="0" y="6344"/>
                  </a:cxn>
                  <a:cxn ang="0">
                    <a:pos x="0" y="6741"/>
                  </a:cxn>
                  <a:cxn ang="0">
                    <a:pos x="317" y="6978"/>
                  </a:cxn>
                  <a:cxn ang="0">
                    <a:pos x="714" y="6978"/>
                  </a:cxn>
                  <a:cxn ang="0">
                    <a:pos x="1665" y="6106"/>
                  </a:cxn>
                  <a:cxn ang="0">
                    <a:pos x="1823" y="5709"/>
                  </a:cxn>
                  <a:cxn ang="0">
                    <a:pos x="1665" y="5392"/>
                  </a:cxn>
                  <a:cxn ang="0">
                    <a:pos x="2457" y="6185"/>
                  </a:cxn>
                  <a:cxn ang="0">
                    <a:pos x="2061" y="6185"/>
                  </a:cxn>
                  <a:cxn ang="0">
                    <a:pos x="1110" y="7137"/>
                  </a:cxn>
                  <a:cxn ang="0">
                    <a:pos x="951" y="7454"/>
                  </a:cxn>
                  <a:cxn ang="0">
                    <a:pos x="1110" y="7851"/>
                  </a:cxn>
                  <a:cxn ang="0">
                    <a:pos x="1426" y="8009"/>
                  </a:cxn>
                  <a:cxn ang="0">
                    <a:pos x="1823" y="7851"/>
                  </a:cxn>
                  <a:cxn ang="0">
                    <a:pos x="2696" y="6899"/>
                  </a:cxn>
                  <a:cxn ang="0">
                    <a:pos x="2696" y="6502"/>
                  </a:cxn>
                  <a:cxn ang="0">
                    <a:pos x="3806" y="8247"/>
                  </a:cxn>
                  <a:cxn ang="0">
                    <a:pos x="2933" y="9198"/>
                  </a:cxn>
                  <a:cxn ang="0">
                    <a:pos x="2933" y="9595"/>
                  </a:cxn>
                  <a:cxn ang="0">
                    <a:pos x="3171" y="9912"/>
                  </a:cxn>
                  <a:cxn ang="0">
                    <a:pos x="3567" y="9912"/>
                  </a:cxn>
                  <a:cxn ang="0">
                    <a:pos x="4519" y="8961"/>
                  </a:cxn>
                  <a:cxn ang="0">
                    <a:pos x="4678" y="8644"/>
                  </a:cxn>
                  <a:cxn ang="0">
                    <a:pos x="4519" y="8247"/>
                  </a:cxn>
                  <a:cxn ang="0">
                    <a:pos x="4202" y="8088"/>
                  </a:cxn>
                  <a:cxn ang="0">
                    <a:pos x="3806" y="8247"/>
                  </a:cxn>
                  <a:cxn ang="0">
                    <a:pos x="3409" y="7137"/>
                  </a:cxn>
                  <a:cxn ang="0">
                    <a:pos x="3013" y="7137"/>
                  </a:cxn>
                  <a:cxn ang="0">
                    <a:pos x="2061" y="8088"/>
                  </a:cxn>
                  <a:cxn ang="0">
                    <a:pos x="1903" y="8406"/>
                  </a:cxn>
                  <a:cxn ang="0">
                    <a:pos x="2061" y="8802"/>
                  </a:cxn>
                  <a:cxn ang="0">
                    <a:pos x="2378" y="8961"/>
                  </a:cxn>
                  <a:cxn ang="0">
                    <a:pos x="2775" y="8802"/>
                  </a:cxn>
                  <a:cxn ang="0">
                    <a:pos x="3647" y="7851"/>
                  </a:cxn>
                  <a:cxn ang="0">
                    <a:pos x="3647" y="7454"/>
                  </a:cxn>
                </a:cxnLst>
                <a:rect l="0" t="0" r="r" b="b"/>
                <a:pathLst>
                  <a:path w="10148" h="9912">
                    <a:moveTo>
                      <a:pt x="9911" y="2775"/>
                    </a:moveTo>
                    <a:lnTo>
                      <a:pt x="7373" y="317"/>
                    </a:lnTo>
                    <a:lnTo>
                      <a:pt x="7135" y="158"/>
                    </a:lnTo>
                    <a:lnTo>
                      <a:pt x="6898" y="0"/>
                    </a:lnTo>
                    <a:lnTo>
                      <a:pt x="6581" y="0"/>
                    </a:lnTo>
                    <a:lnTo>
                      <a:pt x="6263" y="158"/>
                    </a:lnTo>
                    <a:lnTo>
                      <a:pt x="3964" y="1189"/>
                    </a:lnTo>
                    <a:lnTo>
                      <a:pt x="3647" y="1427"/>
                    </a:lnTo>
                    <a:lnTo>
                      <a:pt x="3409" y="1745"/>
                    </a:lnTo>
                    <a:lnTo>
                      <a:pt x="2933" y="3171"/>
                    </a:lnTo>
                    <a:lnTo>
                      <a:pt x="2854" y="3410"/>
                    </a:lnTo>
                    <a:lnTo>
                      <a:pt x="2933" y="3648"/>
                    </a:lnTo>
                    <a:lnTo>
                      <a:pt x="3013" y="3885"/>
                    </a:lnTo>
                    <a:lnTo>
                      <a:pt x="3171" y="4124"/>
                    </a:lnTo>
                    <a:lnTo>
                      <a:pt x="3488" y="4282"/>
                    </a:lnTo>
                    <a:lnTo>
                      <a:pt x="3806" y="4362"/>
                    </a:lnTo>
                    <a:lnTo>
                      <a:pt x="4122" y="4282"/>
                    </a:lnTo>
                    <a:lnTo>
                      <a:pt x="4439" y="4044"/>
                    </a:lnTo>
                    <a:lnTo>
                      <a:pt x="4599" y="3727"/>
                    </a:lnTo>
                    <a:lnTo>
                      <a:pt x="4995" y="2696"/>
                    </a:lnTo>
                    <a:lnTo>
                      <a:pt x="6421" y="2220"/>
                    </a:lnTo>
                    <a:lnTo>
                      <a:pt x="9197" y="4916"/>
                    </a:lnTo>
                    <a:lnTo>
                      <a:pt x="9911" y="4203"/>
                    </a:lnTo>
                    <a:lnTo>
                      <a:pt x="10069" y="3885"/>
                    </a:lnTo>
                    <a:lnTo>
                      <a:pt x="10148" y="3489"/>
                    </a:lnTo>
                    <a:lnTo>
                      <a:pt x="10069" y="3092"/>
                    </a:lnTo>
                    <a:lnTo>
                      <a:pt x="9911" y="2775"/>
                    </a:lnTo>
                    <a:close/>
                    <a:moveTo>
                      <a:pt x="1665" y="5392"/>
                    </a:moveTo>
                    <a:lnTo>
                      <a:pt x="1506" y="5234"/>
                    </a:lnTo>
                    <a:lnTo>
                      <a:pt x="1268" y="5234"/>
                    </a:lnTo>
                    <a:lnTo>
                      <a:pt x="1110" y="5234"/>
                    </a:lnTo>
                    <a:lnTo>
                      <a:pt x="951" y="5392"/>
                    </a:lnTo>
                    <a:lnTo>
                      <a:pt x="158" y="6185"/>
                    </a:lnTo>
                    <a:lnTo>
                      <a:pt x="0" y="6344"/>
                    </a:lnTo>
                    <a:lnTo>
                      <a:pt x="0" y="6502"/>
                    </a:lnTo>
                    <a:lnTo>
                      <a:pt x="0" y="6741"/>
                    </a:lnTo>
                    <a:lnTo>
                      <a:pt x="158" y="6899"/>
                    </a:lnTo>
                    <a:lnTo>
                      <a:pt x="317" y="6978"/>
                    </a:lnTo>
                    <a:lnTo>
                      <a:pt x="475" y="7058"/>
                    </a:lnTo>
                    <a:lnTo>
                      <a:pt x="714" y="6978"/>
                    </a:lnTo>
                    <a:lnTo>
                      <a:pt x="872" y="6899"/>
                    </a:lnTo>
                    <a:lnTo>
                      <a:pt x="1665" y="6106"/>
                    </a:lnTo>
                    <a:lnTo>
                      <a:pt x="1744" y="5948"/>
                    </a:lnTo>
                    <a:lnTo>
                      <a:pt x="1823" y="5709"/>
                    </a:lnTo>
                    <a:lnTo>
                      <a:pt x="1744" y="5551"/>
                    </a:lnTo>
                    <a:lnTo>
                      <a:pt x="1665" y="5392"/>
                    </a:lnTo>
                    <a:close/>
                    <a:moveTo>
                      <a:pt x="2617" y="6344"/>
                    </a:moveTo>
                    <a:lnTo>
                      <a:pt x="2457" y="6185"/>
                    </a:lnTo>
                    <a:lnTo>
                      <a:pt x="2219" y="6185"/>
                    </a:lnTo>
                    <a:lnTo>
                      <a:pt x="2061" y="6185"/>
                    </a:lnTo>
                    <a:lnTo>
                      <a:pt x="1903" y="6344"/>
                    </a:lnTo>
                    <a:lnTo>
                      <a:pt x="1110" y="7137"/>
                    </a:lnTo>
                    <a:lnTo>
                      <a:pt x="951" y="7295"/>
                    </a:lnTo>
                    <a:lnTo>
                      <a:pt x="951" y="7454"/>
                    </a:lnTo>
                    <a:lnTo>
                      <a:pt x="951" y="7692"/>
                    </a:lnTo>
                    <a:lnTo>
                      <a:pt x="1110" y="7851"/>
                    </a:lnTo>
                    <a:lnTo>
                      <a:pt x="1268" y="7930"/>
                    </a:lnTo>
                    <a:lnTo>
                      <a:pt x="1426" y="8009"/>
                    </a:lnTo>
                    <a:lnTo>
                      <a:pt x="1665" y="7930"/>
                    </a:lnTo>
                    <a:lnTo>
                      <a:pt x="1823" y="7851"/>
                    </a:lnTo>
                    <a:lnTo>
                      <a:pt x="2617" y="7058"/>
                    </a:lnTo>
                    <a:lnTo>
                      <a:pt x="2696" y="6899"/>
                    </a:lnTo>
                    <a:lnTo>
                      <a:pt x="2775" y="6662"/>
                    </a:lnTo>
                    <a:lnTo>
                      <a:pt x="2696" y="6502"/>
                    </a:lnTo>
                    <a:lnTo>
                      <a:pt x="2617" y="6344"/>
                    </a:lnTo>
                    <a:close/>
                    <a:moveTo>
                      <a:pt x="3806" y="8247"/>
                    </a:moveTo>
                    <a:lnTo>
                      <a:pt x="3013" y="9040"/>
                    </a:lnTo>
                    <a:lnTo>
                      <a:pt x="2933" y="9198"/>
                    </a:lnTo>
                    <a:lnTo>
                      <a:pt x="2854" y="9437"/>
                    </a:lnTo>
                    <a:lnTo>
                      <a:pt x="2933" y="9595"/>
                    </a:lnTo>
                    <a:lnTo>
                      <a:pt x="3013" y="9754"/>
                    </a:lnTo>
                    <a:lnTo>
                      <a:pt x="3171" y="9912"/>
                    </a:lnTo>
                    <a:lnTo>
                      <a:pt x="3409" y="9912"/>
                    </a:lnTo>
                    <a:lnTo>
                      <a:pt x="3567" y="9912"/>
                    </a:lnTo>
                    <a:lnTo>
                      <a:pt x="3726" y="9754"/>
                    </a:lnTo>
                    <a:lnTo>
                      <a:pt x="4519" y="8961"/>
                    </a:lnTo>
                    <a:lnTo>
                      <a:pt x="4678" y="8802"/>
                    </a:lnTo>
                    <a:lnTo>
                      <a:pt x="4678" y="8644"/>
                    </a:lnTo>
                    <a:lnTo>
                      <a:pt x="4678" y="8406"/>
                    </a:lnTo>
                    <a:lnTo>
                      <a:pt x="4519" y="8247"/>
                    </a:lnTo>
                    <a:lnTo>
                      <a:pt x="4360" y="8168"/>
                    </a:lnTo>
                    <a:lnTo>
                      <a:pt x="4202" y="8088"/>
                    </a:lnTo>
                    <a:lnTo>
                      <a:pt x="3964" y="8168"/>
                    </a:lnTo>
                    <a:lnTo>
                      <a:pt x="3806" y="8247"/>
                    </a:lnTo>
                    <a:close/>
                    <a:moveTo>
                      <a:pt x="3567" y="7295"/>
                    </a:moveTo>
                    <a:lnTo>
                      <a:pt x="3409" y="7137"/>
                    </a:lnTo>
                    <a:lnTo>
                      <a:pt x="3250" y="7137"/>
                    </a:lnTo>
                    <a:lnTo>
                      <a:pt x="3013" y="7137"/>
                    </a:lnTo>
                    <a:lnTo>
                      <a:pt x="2854" y="7295"/>
                    </a:lnTo>
                    <a:lnTo>
                      <a:pt x="2061" y="8088"/>
                    </a:lnTo>
                    <a:lnTo>
                      <a:pt x="1982" y="8247"/>
                    </a:lnTo>
                    <a:lnTo>
                      <a:pt x="1903" y="8406"/>
                    </a:lnTo>
                    <a:lnTo>
                      <a:pt x="1982" y="8644"/>
                    </a:lnTo>
                    <a:lnTo>
                      <a:pt x="2061" y="8802"/>
                    </a:lnTo>
                    <a:lnTo>
                      <a:pt x="2219" y="8882"/>
                    </a:lnTo>
                    <a:lnTo>
                      <a:pt x="2378" y="8961"/>
                    </a:lnTo>
                    <a:lnTo>
                      <a:pt x="2617" y="8882"/>
                    </a:lnTo>
                    <a:lnTo>
                      <a:pt x="2775" y="8802"/>
                    </a:lnTo>
                    <a:lnTo>
                      <a:pt x="3567" y="8009"/>
                    </a:lnTo>
                    <a:lnTo>
                      <a:pt x="3647" y="7851"/>
                    </a:lnTo>
                    <a:lnTo>
                      <a:pt x="3726" y="7613"/>
                    </a:lnTo>
                    <a:lnTo>
                      <a:pt x="3647" y="7454"/>
                    </a:lnTo>
                    <a:lnTo>
                      <a:pt x="3567" y="72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291" name="组合 214"/>
            <p:cNvGrpSpPr/>
            <p:nvPr/>
          </p:nvGrpSpPr>
          <p:grpSpPr>
            <a:xfrm flipH="1">
              <a:off x="6036499" y="2237556"/>
              <a:ext cx="230454" cy="249716"/>
              <a:chOff x="12220575" y="4949190"/>
              <a:chExt cx="531813" cy="576263"/>
            </a:xfrm>
            <a:solidFill>
              <a:srgbClr val="00B0F0"/>
            </a:solidFill>
          </p:grpSpPr>
          <p:sp>
            <p:nvSpPr>
              <p:cNvPr id="299" name="Freeform 1669"/>
              <p:cNvSpPr>
                <a:spLocks/>
              </p:cNvSpPr>
              <p:nvPr/>
            </p:nvSpPr>
            <p:spPr bwMode="auto">
              <a:xfrm>
                <a:off x="12220575" y="4949190"/>
                <a:ext cx="192088" cy="190500"/>
              </a:xfrm>
              <a:custGeom>
                <a:avLst/>
                <a:gdLst/>
                <a:ahLst/>
                <a:cxnLst>
                  <a:cxn ang="0">
                    <a:pos x="121" y="61"/>
                  </a:cxn>
                  <a:cxn ang="0">
                    <a:pos x="121" y="61"/>
                  </a:cxn>
                  <a:cxn ang="0">
                    <a:pos x="119" y="73"/>
                  </a:cxn>
                  <a:cxn ang="0">
                    <a:pos x="117" y="83"/>
                  </a:cxn>
                  <a:cxn ang="0">
                    <a:pos x="111" y="94"/>
                  </a:cxn>
                  <a:cxn ang="0">
                    <a:pos x="102" y="104"/>
                  </a:cxn>
                  <a:cxn ang="0">
                    <a:pos x="94" y="110"/>
                  </a:cxn>
                  <a:cxn ang="0">
                    <a:pos x="84" y="116"/>
                  </a:cxn>
                  <a:cxn ang="0">
                    <a:pos x="74" y="120"/>
                  </a:cxn>
                  <a:cxn ang="0">
                    <a:pos x="62" y="120"/>
                  </a:cxn>
                  <a:cxn ang="0">
                    <a:pos x="62" y="120"/>
                  </a:cxn>
                  <a:cxn ang="0">
                    <a:pos x="49" y="120"/>
                  </a:cxn>
                  <a:cxn ang="0">
                    <a:pos x="37" y="116"/>
                  </a:cxn>
                  <a:cxn ang="0">
                    <a:pos x="27" y="110"/>
                  </a:cxn>
                  <a:cxn ang="0">
                    <a:pos x="19" y="104"/>
                  </a:cxn>
                  <a:cxn ang="0">
                    <a:pos x="11" y="94"/>
                  </a:cxn>
                  <a:cxn ang="0">
                    <a:pos x="7" y="83"/>
                  </a:cxn>
                  <a:cxn ang="0">
                    <a:pos x="3" y="73"/>
                  </a:cxn>
                  <a:cxn ang="0">
                    <a:pos x="0" y="61"/>
                  </a:cxn>
                  <a:cxn ang="0">
                    <a:pos x="0" y="61"/>
                  </a:cxn>
                  <a:cxn ang="0">
                    <a:pos x="3" y="49"/>
                  </a:cxn>
                  <a:cxn ang="0">
                    <a:pos x="7" y="36"/>
                  </a:cxn>
                  <a:cxn ang="0">
                    <a:pos x="11" y="26"/>
                  </a:cxn>
                  <a:cxn ang="0">
                    <a:pos x="19" y="18"/>
                  </a:cxn>
                  <a:cxn ang="0">
                    <a:pos x="27" y="10"/>
                  </a:cxn>
                  <a:cxn ang="0">
                    <a:pos x="37" y="6"/>
                  </a:cxn>
                  <a:cxn ang="0">
                    <a:pos x="49" y="2"/>
                  </a:cxn>
                  <a:cxn ang="0">
                    <a:pos x="62" y="0"/>
                  </a:cxn>
                  <a:cxn ang="0">
                    <a:pos x="62" y="0"/>
                  </a:cxn>
                  <a:cxn ang="0">
                    <a:pos x="74" y="2"/>
                  </a:cxn>
                  <a:cxn ang="0">
                    <a:pos x="84" y="6"/>
                  </a:cxn>
                  <a:cxn ang="0">
                    <a:pos x="94" y="10"/>
                  </a:cxn>
                  <a:cxn ang="0">
                    <a:pos x="102" y="18"/>
                  </a:cxn>
                  <a:cxn ang="0">
                    <a:pos x="111" y="26"/>
                  </a:cxn>
                  <a:cxn ang="0">
                    <a:pos x="117" y="36"/>
                  </a:cxn>
                  <a:cxn ang="0">
                    <a:pos x="119" y="49"/>
                  </a:cxn>
                  <a:cxn ang="0">
                    <a:pos x="121" y="61"/>
                  </a:cxn>
                  <a:cxn ang="0">
                    <a:pos x="121" y="61"/>
                  </a:cxn>
                </a:cxnLst>
                <a:rect l="0" t="0" r="r" b="b"/>
                <a:pathLst>
                  <a:path w="121" h="120">
                    <a:moveTo>
                      <a:pt x="121" y="61"/>
                    </a:moveTo>
                    <a:lnTo>
                      <a:pt x="121" y="61"/>
                    </a:lnTo>
                    <a:lnTo>
                      <a:pt x="119" y="73"/>
                    </a:lnTo>
                    <a:lnTo>
                      <a:pt x="117" y="83"/>
                    </a:lnTo>
                    <a:lnTo>
                      <a:pt x="111" y="94"/>
                    </a:lnTo>
                    <a:lnTo>
                      <a:pt x="102" y="104"/>
                    </a:lnTo>
                    <a:lnTo>
                      <a:pt x="94" y="110"/>
                    </a:lnTo>
                    <a:lnTo>
                      <a:pt x="84" y="116"/>
                    </a:lnTo>
                    <a:lnTo>
                      <a:pt x="74" y="120"/>
                    </a:lnTo>
                    <a:lnTo>
                      <a:pt x="62" y="120"/>
                    </a:lnTo>
                    <a:lnTo>
                      <a:pt x="62" y="120"/>
                    </a:lnTo>
                    <a:lnTo>
                      <a:pt x="49" y="120"/>
                    </a:lnTo>
                    <a:lnTo>
                      <a:pt x="37" y="116"/>
                    </a:lnTo>
                    <a:lnTo>
                      <a:pt x="27" y="110"/>
                    </a:lnTo>
                    <a:lnTo>
                      <a:pt x="19" y="104"/>
                    </a:lnTo>
                    <a:lnTo>
                      <a:pt x="11" y="94"/>
                    </a:lnTo>
                    <a:lnTo>
                      <a:pt x="7" y="83"/>
                    </a:lnTo>
                    <a:lnTo>
                      <a:pt x="3" y="73"/>
                    </a:lnTo>
                    <a:lnTo>
                      <a:pt x="0" y="61"/>
                    </a:lnTo>
                    <a:lnTo>
                      <a:pt x="0" y="61"/>
                    </a:lnTo>
                    <a:lnTo>
                      <a:pt x="3" y="49"/>
                    </a:lnTo>
                    <a:lnTo>
                      <a:pt x="7" y="36"/>
                    </a:lnTo>
                    <a:lnTo>
                      <a:pt x="11" y="26"/>
                    </a:lnTo>
                    <a:lnTo>
                      <a:pt x="19" y="18"/>
                    </a:lnTo>
                    <a:lnTo>
                      <a:pt x="27" y="10"/>
                    </a:lnTo>
                    <a:lnTo>
                      <a:pt x="37" y="6"/>
                    </a:lnTo>
                    <a:lnTo>
                      <a:pt x="49" y="2"/>
                    </a:lnTo>
                    <a:lnTo>
                      <a:pt x="62" y="0"/>
                    </a:lnTo>
                    <a:lnTo>
                      <a:pt x="62" y="0"/>
                    </a:lnTo>
                    <a:lnTo>
                      <a:pt x="74" y="2"/>
                    </a:lnTo>
                    <a:lnTo>
                      <a:pt x="84" y="6"/>
                    </a:lnTo>
                    <a:lnTo>
                      <a:pt x="94" y="10"/>
                    </a:lnTo>
                    <a:lnTo>
                      <a:pt x="102" y="18"/>
                    </a:lnTo>
                    <a:lnTo>
                      <a:pt x="111" y="26"/>
                    </a:lnTo>
                    <a:lnTo>
                      <a:pt x="117" y="36"/>
                    </a:lnTo>
                    <a:lnTo>
                      <a:pt x="119" y="49"/>
                    </a:lnTo>
                    <a:lnTo>
                      <a:pt x="121" y="61"/>
                    </a:lnTo>
                    <a:lnTo>
                      <a:pt x="121"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00" name="Freeform 1670"/>
              <p:cNvSpPr>
                <a:spLocks/>
              </p:cNvSpPr>
              <p:nvPr/>
            </p:nvSpPr>
            <p:spPr bwMode="auto">
              <a:xfrm>
                <a:off x="12220575" y="5333365"/>
                <a:ext cx="192088" cy="192088"/>
              </a:xfrm>
              <a:custGeom>
                <a:avLst/>
                <a:gdLst/>
                <a:ahLst/>
                <a:cxnLst>
                  <a:cxn ang="0">
                    <a:pos x="121" y="59"/>
                  </a:cxn>
                  <a:cxn ang="0">
                    <a:pos x="121" y="59"/>
                  </a:cxn>
                  <a:cxn ang="0">
                    <a:pos x="119" y="72"/>
                  </a:cxn>
                  <a:cxn ang="0">
                    <a:pos x="117" y="84"/>
                  </a:cxn>
                  <a:cxn ang="0">
                    <a:pos x="111" y="94"/>
                  </a:cxn>
                  <a:cxn ang="0">
                    <a:pos x="102" y="102"/>
                  </a:cxn>
                  <a:cxn ang="0">
                    <a:pos x="94" y="110"/>
                  </a:cxn>
                  <a:cxn ang="0">
                    <a:pos x="84" y="117"/>
                  </a:cxn>
                  <a:cxn ang="0">
                    <a:pos x="74" y="119"/>
                  </a:cxn>
                  <a:cxn ang="0">
                    <a:pos x="62" y="121"/>
                  </a:cxn>
                  <a:cxn ang="0">
                    <a:pos x="62" y="121"/>
                  </a:cxn>
                  <a:cxn ang="0">
                    <a:pos x="49" y="119"/>
                  </a:cxn>
                  <a:cxn ang="0">
                    <a:pos x="37" y="117"/>
                  </a:cxn>
                  <a:cxn ang="0">
                    <a:pos x="27" y="110"/>
                  </a:cxn>
                  <a:cxn ang="0">
                    <a:pos x="19" y="102"/>
                  </a:cxn>
                  <a:cxn ang="0">
                    <a:pos x="11" y="94"/>
                  </a:cxn>
                  <a:cxn ang="0">
                    <a:pos x="7" y="84"/>
                  </a:cxn>
                  <a:cxn ang="0">
                    <a:pos x="3" y="72"/>
                  </a:cxn>
                  <a:cxn ang="0">
                    <a:pos x="0" y="59"/>
                  </a:cxn>
                  <a:cxn ang="0">
                    <a:pos x="0" y="59"/>
                  </a:cxn>
                  <a:cxn ang="0">
                    <a:pos x="3" y="49"/>
                  </a:cxn>
                  <a:cxn ang="0">
                    <a:pos x="7" y="37"/>
                  </a:cxn>
                  <a:cxn ang="0">
                    <a:pos x="11" y="27"/>
                  </a:cxn>
                  <a:cxn ang="0">
                    <a:pos x="19" y="19"/>
                  </a:cxn>
                  <a:cxn ang="0">
                    <a:pos x="27" y="11"/>
                  </a:cxn>
                  <a:cxn ang="0">
                    <a:pos x="37" y="4"/>
                  </a:cxn>
                  <a:cxn ang="0">
                    <a:pos x="49" y="2"/>
                  </a:cxn>
                  <a:cxn ang="0">
                    <a:pos x="62" y="0"/>
                  </a:cxn>
                  <a:cxn ang="0">
                    <a:pos x="62" y="0"/>
                  </a:cxn>
                  <a:cxn ang="0">
                    <a:pos x="74" y="2"/>
                  </a:cxn>
                  <a:cxn ang="0">
                    <a:pos x="84" y="4"/>
                  </a:cxn>
                  <a:cxn ang="0">
                    <a:pos x="94" y="11"/>
                  </a:cxn>
                  <a:cxn ang="0">
                    <a:pos x="102" y="19"/>
                  </a:cxn>
                  <a:cxn ang="0">
                    <a:pos x="111" y="27"/>
                  </a:cxn>
                  <a:cxn ang="0">
                    <a:pos x="117" y="37"/>
                  </a:cxn>
                  <a:cxn ang="0">
                    <a:pos x="119" y="49"/>
                  </a:cxn>
                  <a:cxn ang="0">
                    <a:pos x="121" y="59"/>
                  </a:cxn>
                  <a:cxn ang="0">
                    <a:pos x="121" y="59"/>
                  </a:cxn>
                </a:cxnLst>
                <a:rect l="0" t="0" r="r" b="b"/>
                <a:pathLst>
                  <a:path w="121" h="121">
                    <a:moveTo>
                      <a:pt x="121" y="59"/>
                    </a:moveTo>
                    <a:lnTo>
                      <a:pt x="121" y="59"/>
                    </a:lnTo>
                    <a:lnTo>
                      <a:pt x="119" y="72"/>
                    </a:lnTo>
                    <a:lnTo>
                      <a:pt x="117" y="84"/>
                    </a:lnTo>
                    <a:lnTo>
                      <a:pt x="111" y="94"/>
                    </a:lnTo>
                    <a:lnTo>
                      <a:pt x="102" y="102"/>
                    </a:lnTo>
                    <a:lnTo>
                      <a:pt x="94" y="110"/>
                    </a:lnTo>
                    <a:lnTo>
                      <a:pt x="84" y="117"/>
                    </a:lnTo>
                    <a:lnTo>
                      <a:pt x="74" y="119"/>
                    </a:lnTo>
                    <a:lnTo>
                      <a:pt x="62" y="121"/>
                    </a:lnTo>
                    <a:lnTo>
                      <a:pt x="62" y="121"/>
                    </a:lnTo>
                    <a:lnTo>
                      <a:pt x="49" y="119"/>
                    </a:lnTo>
                    <a:lnTo>
                      <a:pt x="37" y="117"/>
                    </a:lnTo>
                    <a:lnTo>
                      <a:pt x="27" y="110"/>
                    </a:lnTo>
                    <a:lnTo>
                      <a:pt x="19" y="102"/>
                    </a:lnTo>
                    <a:lnTo>
                      <a:pt x="11" y="94"/>
                    </a:lnTo>
                    <a:lnTo>
                      <a:pt x="7" y="84"/>
                    </a:lnTo>
                    <a:lnTo>
                      <a:pt x="3" y="72"/>
                    </a:lnTo>
                    <a:lnTo>
                      <a:pt x="0" y="59"/>
                    </a:lnTo>
                    <a:lnTo>
                      <a:pt x="0" y="59"/>
                    </a:lnTo>
                    <a:lnTo>
                      <a:pt x="3" y="49"/>
                    </a:lnTo>
                    <a:lnTo>
                      <a:pt x="7" y="37"/>
                    </a:lnTo>
                    <a:lnTo>
                      <a:pt x="11" y="27"/>
                    </a:lnTo>
                    <a:lnTo>
                      <a:pt x="19" y="19"/>
                    </a:lnTo>
                    <a:lnTo>
                      <a:pt x="27" y="11"/>
                    </a:lnTo>
                    <a:lnTo>
                      <a:pt x="37" y="4"/>
                    </a:lnTo>
                    <a:lnTo>
                      <a:pt x="49" y="2"/>
                    </a:lnTo>
                    <a:lnTo>
                      <a:pt x="62" y="0"/>
                    </a:lnTo>
                    <a:lnTo>
                      <a:pt x="62" y="0"/>
                    </a:lnTo>
                    <a:lnTo>
                      <a:pt x="74" y="2"/>
                    </a:lnTo>
                    <a:lnTo>
                      <a:pt x="84" y="4"/>
                    </a:lnTo>
                    <a:lnTo>
                      <a:pt x="94" y="11"/>
                    </a:lnTo>
                    <a:lnTo>
                      <a:pt x="102" y="19"/>
                    </a:lnTo>
                    <a:lnTo>
                      <a:pt x="111" y="27"/>
                    </a:lnTo>
                    <a:lnTo>
                      <a:pt x="117" y="37"/>
                    </a:lnTo>
                    <a:lnTo>
                      <a:pt x="119" y="49"/>
                    </a:lnTo>
                    <a:lnTo>
                      <a:pt x="121" y="59"/>
                    </a:lnTo>
                    <a:lnTo>
                      <a:pt x="121"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01" name="Freeform 1671"/>
              <p:cNvSpPr>
                <a:spLocks/>
              </p:cNvSpPr>
              <p:nvPr/>
            </p:nvSpPr>
            <p:spPr bwMode="auto">
              <a:xfrm>
                <a:off x="12474575" y="5101590"/>
                <a:ext cx="277813" cy="277813"/>
              </a:xfrm>
              <a:custGeom>
                <a:avLst/>
                <a:gdLst/>
                <a:ahLst/>
                <a:cxnLst>
                  <a:cxn ang="0">
                    <a:pos x="175" y="87"/>
                  </a:cxn>
                  <a:cxn ang="0">
                    <a:pos x="175" y="87"/>
                  </a:cxn>
                  <a:cxn ang="0">
                    <a:pos x="173" y="104"/>
                  </a:cxn>
                  <a:cxn ang="0">
                    <a:pos x="167" y="120"/>
                  </a:cxn>
                  <a:cxn ang="0">
                    <a:pos x="159" y="136"/>
                  </a:cxn>
                  <a:cxn ang="0">
                    <a:pos x="148" y="148"/>
                  </a:cxn>
                  <a:cxn ang="0">
                    <a:pos x="136" y="159"/>
                  </a:cxn>
                  <a:cxn ang="0">
                    <a:pos x="120" y="167"/>
                  </a:cxn>
                  <a:cxn ang="0">
                    <a:pos x="103" y="173"/>
                  </a:cxn>
                  <a:cxn ang="0">
                    <a:pos x="87" y="175"/>
                  </a:cxn>
                  <a:cxn ang="0">
                    <a:pos x="87" y="175"/>
                  </a:cxn>
                  <a:cxn ang="0">
                    <a:pos x="69" y="173"/>
                  </a:cxn>
                  <a:cxn ang="0">
                    <a:pos x="53" y="167"/>
                  </a:cxn>
                  <a:cxn ang="0">
                    <a:pos x="38" y="159"/>
                  </a:cxn>
                  <a:cxn ang="0">
                    <a:pos x="26" y="148"/>
                  </a:cxn>
                  <a:cxn ang="0">
                    <a:pos x="14" y="136"/>
                  </a:cxn>
                  <a:cxn ang="0">
                    <a:pos x="6" y="120"/>
                  </a:cxn>
                  <a:cxn ang="0">
                    <a:pos x="2" y="104"/>
                  </a:cxn>
                  <a:cxn ang="0">
                    <a:pos x="0" y="87"/>
                  </a:cxn>
                  <a:cxn ang="0">
                    <a:pos x="0" y="87"/>
                  </a:cxn>
                  <a:cxn ang="0">
                    <a:pos x="2" y="69"/>
                  </a:cxn>
                  <a:cxn ang="0">
                    <a:pos x="6" y="53"/>
                  </a:cxn>
                  <a:cxn ang="0">
                    <a:pos x="14" y="38"/>
                  </a:cxn>
                  <a:cxn ang="0">
                    <a:pos x="26" y="24"/>
                  </a:cxn>
                  <a:cxn ang="0">
                    <a:pos x="38" y="14"/>
                  </a:cxn>
                  <a:cxn ang="0">
                    <a:pos x="53" y="6"/>
                  </a:cxn>
                  <a:cxn ang="0">
                    <a:pos x="69" y="2"/>
                  </a:cxn>
                  <a:cxn ang="0">
                    <a:pos x="87" y="0"/>
                  </a:cxn>
                  <a:cxn ang="0">
                    <a:pos x="87" y="0"/>
                  </a:cxn>
                  <a:cxn ang="0">
                    <a:pos x="103" y="2"/>
                  </a:cxn>
                  <a:cxn ang="0">
                    <a:pos x="120" y="6"/>
                  </a:cxn>
                  <a:cxn ang="0">
                    <a:pos x="136" y="14"/>
                  </a:cxn>
                  <a:cxn ang="0">
                    <a:pos x="148" y="24"/>
                  </a:cxn>
                  <a:cxn ang="0">
                    <a:pos x="159" y="38"/>
                  </a:cxn>
                  <a:cxn ang="0">
                    <a:pos x="167" y="53"/>
                  </a:cxn>
                  <a:cxn ang="0">
                    <a:pos x="173" y="69"/>
                  </a:cxn>
                  <a:cxn ang="0">
                    <a:pos x="175" y="87"/>
                  </a:cxn>
                  <a:cxn ang="0">
                    <a:pos x="175" y="87"/>
                  </a:cxn>
                </a:cxnLst>
                <a:rect l="0" t="0" r="r" b="b"/>
                <a:pathLst>
                  <a:path w="175" h="175">
                    <a:moveTo>
                      <a:pt x="175" y="87"/>
                    </a:moveTo>
                    <a:lnTo>
                      <a:pt x="175" y="87"/>
                    </a:lnTo>
                    <a:lnTo>
                      <a:pt x="173" y="104"/>
                    </a:lnTo>
                    <a:lnTo>
                      <a:pt x="167" y="120"/>
                    </a:lnTo>
                    <a:lnTo>
                      <a:pt x="159" y="136"/>
                    </a:lnTo>
                    <a:lnTo>
                      <a:pt x="148" y="148"/>
                    </a:lnTo>
                    <a:lnTo>
                      <a:pt x="136" y="159"/>
                    </a:lnTo>
                    <a:lnTo>
                      <a:pt x="120" y="167"/>
                    </a:lnTo>
                    <a:lnTo>
                      <a:pt x="103" y="173"/>
                    </a:lnTo>
                    <a:lnTo>
                      <a:pt x="87" y="175"/>
                    </a:lnTo>
                    <a:lnTo>
                      <a:pt x="87" y="175"/>
                    </a:lnTo>
                    <a:lnTo>
                      <a:pt x="69" y="173"/>
                    </a:lnTo>
                    <a:lnTo>
                      <a:pt x="53" y="167"/>
                    </a:lnTo>
                    <a:lnTo>
                      <a:pt x="38" y="159"/>
                    </a:lnTo>
                    <a:lnTo>
                      <a:pt x="26" y="148"/>
                    </a:lnTo>
                    <a:lnTo>
                      <a:pt x="14" y="136"/>
                    </a:lnTo>
                    <a:lnTo>
                      <a:pt x="6" y="120"/>
                    </a:lnTo>
                    <a:lnTo>
                      <a:pt x="2" y="104"/>
                    </a:lnTo>
                    <a:lnTo>
                      <a:pt x="0" y="87"/>
                    </a:lnTo>
                    <a:lnTo>
                      <a:pt x="0" y="87"/>
                    </a:lnTo>
                    <a:lnTo>
                      <a:pt x="2" y="69"/>
                    </a:lnTo>
                    <a:lnTo>
                      <a:pt x="6" y="53"/>
                    </a:lnTo>
                    <a:lnTo>
                      <a:pt x="14" y="38"/>
                    </a:lnTo>
                    <a:lnTo>
                      <a:pt x="26" y="24"/>
                    </a:lnTo>
                    <a:lnTo>
                      <a:pt x="38" y="14"/>
                    </a:lnTo>
                    <a:lnTo>
                      <a:pt x="53" y="6"/>
                    </a:lnTo>
                    <a:lnTo>
                      <a:pt x="69" y="2"/>
                    </a:lnTo>
                    <a:lnTo>
                      <a:pt x="87" y="0"/>
                    </a:lnTo>
                    <a:lnTo>
                      <a:pt x="87" y="0"/>
                    </a:lnTo>
                    <a:lnTo>
                      <a:pt x="103" y="2"/>
                    </a:lnTo>
                    <a:lnTo>
                      <a:pt x="120" y="6"/>
                    </a:lnTo>
                    <a:lnTo>
                      <a:pt x="136" y="14"/>
                    </a:lnTo>
                    <a:lnTo>
                      <a:pt x="148" y="24"/>
                    </a:lnTo>
                    <a:lnTo>
                      <a:pt x="159" y="38"/>
                    </a:lnTo>
                    <a:lnTo>
                      <a:pt x="167" y="53"/>
                    </a:lnTo>
                    <a:lnTo>
                      <a:pt x="173" y="69"/>
                    </a:lnTo>
                    <a:lnTo>
                      <a:pt x="175" y="87"/>
                    </a:lnTo>
                    <a:lnTo>
                      <a:pt x="175"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02" name="Freeform 1672"/>
              <p:cNvSpPr>
                <a:spLocks/>
              </p:cNvSpPr>
              <p:nvPr/>
            </p:nvSpPr>
            <p:spPr bwMode="auto">
              <a:xfrm>
                <a:off x="12285662" y="5006340"/>
                <a:ext cx="373063" cy="249238"/>
              </a:xfrm>
              <a:custGeom>
                <a:avLst/>
                <a:gdLst/>
                <a:ahLst/>
                <a:cxnLst>
                  <a:cxn ang="0">
                    <a:pos x="0" y="35"/>
                  </a:cxn>
                  <a:cxn ang="0">
                    <a:pos x="216" y="157"/>
                  </a:cxn>
                  <a:cxn ang="0">
                    <a:pos x="235" y="123"/>
                  </a:cxn>
                  <a:cxn ang="0">
                    <a:pos x="21" y="0"/>
                  </a:cxn>
                  <a:cxn ang="0">
                    <a:pos x="0" y="35"/>
                  </a:cxn>
                </a:cxnLst>
                <a:rect l="0" t="0" r="r" b="b"/>
                <a:pathLst>
                  <a:path w="235" h="157">
                    <a:moveTo>
                      <a:pt x="0" y="35"/>
                    </a:moveTo>
                    <a:lnTo>
                      <a:pt x="216" y="157"/>
                    </a:lnTo>
                    <a:lnTo>
                      <a:pt x="235" y="123"/>
                    </a:lnTo>
                    <a:lnTo>
                      <a:pt x="21" y="0"/>
                    </a:lnTo>
                    <a:lnTo>
                      <a:pt x="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03" name="Freeform 1673"/>
              <p:cNvSpPr>
                <a:spLocks/>
              </p:cNvSpPr>
              <p:nvPr/>
            </p:nvSpPr>
            <p:spPr bwMode="auto">
              <a:xfrm>
                <a:off x="12285662" y="5006341"/>
                <a:ext cx="373063" cy="249238"/>
              </a:xfrm>
              <a:custGeom>
                <a:avLst/>
                <a:gdLst/>
                <a:ahLst/>
                <a:cxnLst>
                  <a:cxn ang="0">
                    <a:pos x="0" y="35"/>
                  </a:cxn>
                  <a:cxn ang="0">
                    <a:pos x="216" y="157"/>
                  </a:cxn>
                  <a:cxn ang="0">
                    <a:pos x="235" y="123"/>
                  </a:cxn>
                  <a:cxn ang="0">
                    <a:pos x="21" y="0"/>
                  </a:cxn>
                </a:cxnLst>
                <a:rect l="0" t="0" r="r" b="b"/>
                <a:pathLst>
                  <a:path w="235" h="157">
                    <a:moveTo>
                      <a:pt x="0" y="35"/>
                    </a:moveTo>
                    <a:lnTo>
                      <a:pt x="216" y="157"/>
                    </a:lnTo>
                    <a:lnTo>
                      <a:pt x="235" y="123"/>
                    </a:lnTo>
                    <a:lnTo>
                      <a:pt x="2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04" name="Freeform 1674"/>
              <p:cNvSpPr>
                <a:spLocks/>
              </p:cNvSpPr>
              <p:nvPr/>
            </p:nvSpPr>
            <p:spPr bwMode="auto">
              <a:xfrm>
                <a:off x="12298362" y="5192078"/>
                <a:ext cx="363538" cy="265113"/>
              </a:xfrm>
              <a:custGeom>
                <a:avLst/>
                <a:gdLst/>
                <a:ahLst/>
                <a:cxnLst>
                  <a:cxn ang="0">
                    <a:pos x="23" y="167"/>
                  </a:cxn>
                  <a:cxn ang="0">
                    <a:pos x="229" y="34"/>
                  </a:cxn>
                  <a:cxn ang="0">
                    <a:pos x="208" y="0"/>
                  </a:cxn>
                  <a:cxn ang="0">
                    <a:pos x="0" y="134"/>
                  </a:cxn>
                  <a:cxn ang="0">
                    <a:pos x="23" y="167"/>
                  </a:cxn>
                </a:cxnLst>
                <a:rect l="0" t="0" r="r" b="b"/>
                <a:pathLst>
                  <a:path w="229" h="167">
                    <a:moveTo>
                      <a:pt x="23" y="167"/>
                    </a:moveTo>
                    <a:lnTo>
                      <a:pt x="229" y="34"/>
                    </a:lnTo>
                    <a:lnTo>
                      <a:pt x="208" y="0"/>
                    </a:lnTo>
                    <a:lnTo>
                      <a:pt x="0" y="134"/>
                    </a:lnTo>
                    <a:lnTo>
                      <a:pt x="23" y="1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05" name="Freeform 1675"/>
              <p:cNvSpPr>
                <a:spLocks/>
              </p:cNvSpPr>
              <p:nvPr/>
            </p:nvSpPr>
            <p:spPr bwMode="auto">
              <a:xfrm>
                <a:off x="12298362" y="5192078"/>
                <a:ext cx="363538" cy="265113"/>
              </a:xfrm>
              <a:custGeom>
                <a:avLst/>
                <a:gdLst/>
                <a:ahLst/>
                <a:cxnLst>
                  <a:cxn ang="0">
                    <a:pos x="23" y="167"/>
                  </a:cxn>
                  <a:cxn ang="0">
                    <a:pos x="229" y="34"/>
                  </a:cxn>
                  <a:cxn ang="0">
                    <a:pos x="208" y="0"/>
                  </a:cxn>
                  <a:cxn ang="0">
                    <a:pos x="0" y="134"/>
                  </a:cxn>
                </a:cxnLst>
                <a:rect l="0" t="0" r="r" b="b"/>
                <a:pathLst>
                  <a:path w="229" h="167">
                    <a:moveTo>
                      <a:pt x="23" y="167"/>
                    </a:moveTo>
                    <a:lnTo>
                      <a:pt x="229" y="34"/>
                    </a:lnTo>
                    <a:lnTo>
                      <a:pt x="208" y="0"/>
                    </a:lnTo>
                    <a:lnTo>
                      <a:pt x="0" y="13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grpSp>
        <p:pic>
          <p:nvPicPr>
            <p:cNvPr id="292" name="Picture 12" descr="http://digitalmarketpos.com/wp-content/uploads/2015/02/mobile_payment_smartphone_money_transaction_flat_icon-512.png"/>
            <p:cNvPicPr>
              <a:picLocks noChangeAspect="1" noChangeArrowheads="1"/>
            </p:cNvPicPr>
            <p:nvPr/>
          </p:nvPicPr>
          <p:blipFill>
            <a:blip r:embed="rId8" cstate="print"/>
            <a:srcRect/>
            <a:stretch>
              <a:fillRect/>
            </a:stretch>
          </p:blipFill>
          <p:spPr bwMode="auto">
            <a:xfrm>
              <a:off x="5557202" y="2192843"/>
              <a:ext cx="339142" cy="339142"/>
            </a:xfrm>
            <a:prstGeom prst="rect">
              <a:avLst/>
            </a:prstGeom>
            <a:noFill/>
          </p:spPr>
        </p:pic>
        <p:grpSp>
          <p:nvGrpSpPr>
            <p:cNvPr id="293" name="组合 100"/>
            <p:cNvGrpSpPr/>
            <p:nvPr/>
          </p:nvGrpSpPr>
          <p:grpSpPr>
            <a:xfrm>
              <a:off x="4860137" y="2848103"/>
              <a:ext cx="2029796" cy="471406"/>
              <a:chOff x="8745916" y="2785918"/>
              <a:chExt cx="2432784" cy="540000"/>
            </a:xfrm>
          </p:grpSpPr>
          <p:sp>
            <p:nvSpPr>
              <p:cNvPr id="297" name="矩形 152"/>
              <p:cNvSpPr/>
              <p:nvPr/>
            </p:nvSpPr>
            <p:spPr>
              <a:xfrm>
                <a:off x="8745916" y="2785918"/>
                <a:ext cx="2432784" cy="540000"/>
              </a:xfrm>
              <a:prstGeom prst="rect">
                <a:avLst/>
              </a:prstGeom>
              <a:gradFill flip="none" rotWithShape="1">
                <a:gsLst>
                  <a:gs pos="1000">
                    <a:srgbClr val="1EB3EB"/>
                  </a:gs>
                  <a:gs pos="100000">
                    <a:srgbClr val="006CB4">
                      <a:shade val="100000"/>
                      <a:satMod val="115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horz" wrap="none" lIns="216762" tIns="0" rIns="216762" bIns="0" numCol="1" rtlCol="0" anchor="ctr" anchorCtr="0" compatLnSpc="1">
                <a:prstTxWarp prst="textNoShape">
                  <a:avLst/>
                </a:prstTxWarp>
              </a:bodyPr>
              <a:lstStyle/>
              <a:p>
                <a:pPr algn="ctr" defTabSz="914400"/>
                <a:endParaRPr lang="en-US" altLang="zh-CN" sz="1800" dirty="0">
                  <a:solidFill>
                    <a:srgbClr val="FFFFFF"/>
                  </a:solidFill>
                  <a:latin typeface="Arial" pitchFamily="34" charset="0"/>
                  <a:ea typeface="微软雅黑" pitchFamily="34" charset="-122"/>
                  <a:cs typeface="Arial" pitchFamily="34" charset="0"/>
                  <a:sym typeface="Arial" pitchFamily="34" charset="0"/>
                </a:endParaRPr>
              </a:p>
            </p:txBody>
          </p:sp>
          <p:sp>
            <p:nvSpPr>
              <p:cNvPr id="298" name="矩形 6"/>
              <p:cNvSpPr/>
              <p:nvPr/>
            </p:nvSpPr>
            <p:spPr>
              <a:xfrm>
                <a:off x="9308001" y="2958969"/>
                <a:ext cx="1401198" cy="174517"/>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1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rPr>
                  <a:t>Big Data</a:t>
                </a:r>
                <a:endParaRPr kumimoji="1" lang="en-US" altLang="zh-CN" sz="11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endParaRPr>
              </a:p>
            </p:txBody>
          </p:sp>
        </p:grpSp>
        <p:sp>
          <p:nvSpPr>
            <p:cNvPr id="294" name="标题 1"/>
            <p:cNvSpPr txBox="1">
              <a:spLocks/>
            </p:cNvSpPr>
            <p:nvPr/>
          </p:nvSpPr>
          <p:spPr>
            <a:xfrm>
              <a:off x="5538452" y="2582912"/>
              <a:ext cx="633186" cy="124650"/>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Traditional</a:t>
              </a:r>
              <a:endParaRPr lang="en-US" altLang="zh-CN" sz="900" dirty="0">
                <a:latin typeface="微软雅黑" pitchFamily="34" charset="-122"/>
                <a:ea typeface="微软雅黑" pitchFamily="34" charset="-122"/>
                <a:sym typeface="Lucida Grande"/>
              </a:endParaRPr>
            </a:p>
          </p:txBody>
        </p:sp>
        <p:sp>
          <p:nvSpPr>
            <p:cNvPr id="295" name="标题 1"/>
            <p:cNvSpPr txBox="1">
              <a:spLocks/>
            </p:cNvSpPr>
            <p:nvPr/>
          </p:nvSpPr>
          <p:spPr>
            <a:xfrm>
              <a:off x="6268276" y="2582912"/>
              <a:ext cx="469680" cy="124650"/>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Internet</a:t>
              </a:r>
              <a:endParaRPr lang="en-US" altLang="zh-CN" sz="900" dirty="0">
                <a:latin typeface="微软雅黑" pitchFamily="34" charset="-122"/>
                <a:ea typeface="微软雅黑" pitchFamily="34" charset="-122"/>
                <a:sym typeface="Lucida Grande"/>
              </a:endParaRPr>
            </a:p>
          </p:txBody>
        </p:sp>
        <p:sp>
          <p:nvSpPr>
            <p:cNvPr id="296" name="标题 1"/>
            <p:cNvSpPr txBox="1">
              <a:spLocks/>
            </p:cNvSpPr>
            <p:nvPr/>
          </p:nvSpPr>
          <p:spPr>
            <a:xfrm>
              <a:off x="4992659" y="2582912"/>
              <a:ext cx="452047" cy="249299"/>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Mission</a:t>
              </a:r>
            </a:p>
            <a:p>
              <a:r>
                <a:rPr lang="en-US" altLang="zh-CN" sz="900" dirty="0" smtClean="0">
                  <a:latin typeface="微软雅黑" pitchFamily="34" charset="-122"/>
                  <a:ea typeface="微软雅黑" pitchFamily="34" charset="-122"/>
                  <a:sym typeface="Lucida Grande"/>
                </a:rPr>
                <a:t>critical</a:t>
              </a:r>
              <a:endParaRPr lang="en-US" altLang="zh-CN" sz="900" dirty="0">
                <a:latin typeface="微软雅黑" pitchFamily="34" charset="-122"/>
                <a:ea typeface="微软雅黑" pitchFamily="34" charset="-122"/>
                <a:sym typeface="Lucida Grande"/>
              </a:endParaRPr>
            </a:p>
          </p:txBody>
        </p:sp>
      </p:grpSp>
      <p:grpSp>
        <p:nvGrpSpPr>
          <p:cNvPr id="320" name="组合 319"/>
          <p:cNvGrpSpPr/>
          <p:nvPr/>
        </p:nvGrpSpPr>
        <p:grpSpPr>
          <a:xfrm>
            <a:off x="8370170" y="2060429"/>
            <a:ext cx="2047897" cy="2220675"/>
            <a:chOff x="8370170" y="2061641"/>
            <a:chExt cx="2047897" cy="2220675"/>
          </a:xfrm>
        </p:grpSpPr>
        <p:grpSp>
          <p:nvGrpSpPr>
            <p:cNvPr id="321" name="组合 100"/>
            <p:cNvGrpSpPr/>
            <p:nvPr/>
          </p:nvGrpSpPr>
          <p:grpSpPr>
            <a:xfrm>
              <a:off x="8370170" y="2788343"/>
              <a:ext cx="955780" cy="471406"/>
              <a:chOff x="8838496" y="2785918"/>
              <a:chExt cx="2340207" cy="540000"/>
            </a:xfrm>
          </p:grpSpPr>
          <p:sp>
            <p:nvSpPr>
              <p:cNvPr id="356" name="矩形 152"/>
              <p:cNvSpPr/>
              <p:nvPr/>
            </p:nvSpPr>
            <p:spPr>
              <a:xfrm>
                <a:off x="8838496" y="2785918"/>
                <a:ext cx="2340207" cy="540000"/>
              </a:xfrm>
              <a:prstGeom prst="rect">
                <a:avLst/>
              </a:prstGeom>
              <a:gradFill flip="none" rotWithShape="1">
                <a:gsLst>
                  <a:gs pos="1000">
                    <a:srgbClr val="1EB3EB"/>
                  </a:gs>
                  <a:gs pos="100000">
                    <a:srgbClr val="006CB4">
                      <a:shade val="100000"/>
                      <a:satMod val="115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horz" wrap="none" lIns="216762" tIns="0" rIns="216762" bIns="0" numCol="1" rtlCol="0" anchor="ctr" anchorCtr="0" compatLnSpc="1">
                <a:prstTxWarp prst="textNoShape">
                  <a:avLst/>
                </a:prstTxWarp>
              </a:bodyPr>
              <a:lstStyle/>
              <a:p>
                <a:pPr algn="ctr" defTabSz="914400"/>
                <a:endParaRPr lang="en-US" altLang="zh-CN" sz="1800" dirty="0">
                  <a:solidFill>
                    <a:srgbClr val="FFFFFF"/>
                  </a:solidFill>
                  <a:latin typeface="Arial" pitchFamily="34" charset="0"/>
                  <a:ea typeface="微软雅黑" pitchFamily="34" charset="-122"/>
                  <a:cs typeface="Arial" pitchFamily="34" charset="0"/>
                  <a:sym typeface="Arial" pitchFamily="34" charset="0"/>
                </a:endParaRPr>
              </a:p>
            </p:txBody>
          </p:sp>
          <p:sp>
            <p:nvSpPr>
              <p:cNvPr id="357" name="矩形 6"/>
              <p:cNvSpPr/>
              <p:nvPr/>
            </p:nvSpPr>
            <p:spPr>
              <a:xfrm>
                <a:off x="9584707" y="2958969"/>
                <a:ext cx="847783" cy="174517"/>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1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rPr>
                  <a:t>PaaS</a:t>
                </a:r>
                <a:endParaRPr kumimoji="1" lang="en-US" altLang="zh-CN" sz="11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endParaRPr>
              </a:p>
            </p:txBody>
          </p:sp>
        </p:grpSp>
        <p:grpSp>
          <p:nvGrpSpPr>
            <p:cNvPr id="322" name="组合 99"/>
            <p:cNvGrpSpPr/>
            <p:nvPr/>
          </p:nvGrpSpPr>
          <p:grpSpPr>
            <a:xfrm>
              <a:off x="8370725" y="3317446"/>
              <a:ext cx="2042763" cy="471406"/>
              <a:chOff x="8839132" y="3392009"/>
              <a:chExt cx="2340000" cy="540000"/>
            </a:xfrm>
          </p:grpSpPr>
          <p:sp>
            <p:nvSpPr>
              <p:cNvPr id="354" name="矩形 152"/>
              <p:cNvSpPr/>
              <p:nvPr/>
            </p:nvSpPr>
            <p:spPr>
              <a:xfrm>
                <a:off x="8839132" y="3392009"/>
                <a:ext cx="2340000" cy="540000"/>
              </a:xfrm>
              <a:prstGeom prst="rect">
                <a:avLst/>
              </a:prstGeom>
              <a:gradFill>
                <a:gsLst>
                  <a:gs pos="0">
                    <a:srgbClr val="006CB4"/>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en-US" altLang="zh-CN" sz="1800" dirty="0">
                  <a:solidFill>
                    <a:srgbClr val="000000"/>
                  </a:solidFill>
                  <a:latin typeface="微软雅黑" pitchFamily="34" charset="-122"/>
                  <a:ea typeface="微软雅黑" pitchFamily="34" charset="-122"/>
                  <a:cs typeface="Arial" pitchFamily="34" charset="0"/>
                  <a:sym typeface="Arial" pitchFamily="34" charset="0"/>
                </a:endParaRPr>
              </a:p>
            </p:txBody>
          </p:sp>
          <p:sp>
            <p:nvSpPr>
              <p:cNvPr id="355" name="圆角矩形 123"/>
              <p:cNvSpPr/>
              <p:nvPr/>
            </p:nvSpPr>
            <p:spPr>
              <a:xfrm>
                <a:off x="9586792" y="3565060"/>
                <a:ext cx="844675" cy="174517"/>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1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rPr>
                  <a:t>OpenStack</a:t>
                </a:r>
                <a:endParaRPr kumimoji="1" lang="en-US" altLang="zh-CN" sz="11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endParaRPr>
              </a:p>
            </p:txBody>
          </p:sp>
        </p:grpSp>
        <p:grpSp>
          <p:nvGrpSpPr>
            <p:cNvPr id="323" name="组合 642"/>
            <p:cNvGrpSpPr/>
            <p:nvPr/>
          </p:nvGrpSpPr>
          <p:grpSpPr>
            <a:xfrm>
              <a:off x="8376094" y="3850564"/>
              <a:ext cx="2041973" cy="431752"/>
              <a:chOff x="6948265" y="3128356"/>
              <a:chExt cx="1702806" cy="360039"/>
            </a:xfrm>
          </p:grpSpPr>
          <p:sp>
            <p:nvSpPr>
              <p:cNvPr id="349" name="矩形 348"/>
              <p:cNvSpPr/>
              <p:nvPr/>
            </p:nvSpPr>
            <p:spPr>
              <a:xfrm>
                <a:off x="6948265" y="3128356"/>
                <a:ext cx="1702806" cy="360039"/>
              </a:xfrm>
              <a:prstGeom prst="rect">
                <a:avLst/>
              </a:prstGeom>
              <a:gradFill>
                <a:gsLst>
                  <a:gs pos="0">
                    <a:srgbClr val="006CB4"/>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zh-CN" altLang="en-US" sz="1400">
                  <a:solidFill>
                    <a:srgbClr val="000000"/>
                  </a:solidFill>
                  <a:latin typeface="微软雅黑" pitchFamily="34" charset="-122"/>
                  <a:ea typeface="微软雅黑" pitchFamily="34" charset="-122"/>
                  <a:cs typeface="Arial" pitchFamily="34" charset="0"/>
                  <a:sym typeface="Arial" pitchFamily="34" charset="0"/>
                </a:endParaRPr>
              </a:p>
            </p:txBody>
          </p:sp>
          <p:grpSp>
            <p:nvGrpSpPr>
              <p:cNvPr id="350" name="组合 101"/>
              <p:cNvGrpSpPr/>
              <p:nvPr/>
            </p:nvGrpSpPr>
            <p:grpSpPr>
              <a:xfrm>
                <a:off x="7001079" y="3255203"/>
                <a:ext cx="1100932" cy="103957"/>
                <a:chOff x="8950248" y="4195067"/>
                <a:chExt cx="1483532" cy="194898"/>
              </a:xfrm>
            </p:grpSpPr>
            <p:sp>
              <p:nvSpPr>
                <p:cNvPr id="352" name="矩形 45"/>
                <p:cNvSpPr/>
                <p:nvPr/>
              </p:nvSpPr>
              <p:spPr>
                <a:xfrm>
                  <a:off x="9554745" y="4195067"/>
                  <a:ext cx="879035" cy="194878"/>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9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Virtualization</a:t>
                  </a:r>
                  <a:endParaRPr kumimoji="1" lang="zh-CN" altLang="en-US" sz="9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sp>
              <p:nvSpPr>
                <p:cNvPr id="353" name="标题 1"/>
                <p:cNvSpPr txBox="1">
                  <a:spLocks/>
                </p:cNvSpPr>
                <p:nvPr/>
              </p:nvSpPr>
              <p:spPr>
                <a:xfrm>
                  <a:off x="8950248" y="4195087"/>
                  <a:ext cx="524179" cy="194878"/>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Physical</a:t>
                  </a:r>
                  <a:endParaRPr lang="en-US" altLang="zh-CN" sz="900" dirty="0">
                    <a:latin typeface="微软雅黑" pitchFamily="34" charset="-122"/>
                    <a:ea typeface="微软雅黑" pitchFamily="34" charset="-122"/>
                    <a:sym typeface="Lucida Grande"/>
                  </a:endParaRPr>
                </a:p>
              </p:txBody>
            </p:sp>
          </p:grpSp>
          <p:pic>
            <p:nvPicPr>
              <p:cNvPr id="351" name="Picture 2" descr="http://palletops.com/images/docker-large-h-trans.png"/>
              <p:cNvPicPr>
                <a:picLocks noChangeAspect="1" noChangeArrowheads="1"/>
              </p:cNvPicPr>
              <p:nvPr/>
            </p:nvPicPr>
            <p:blipFill>
              <a:blip r:embed="rId7" cstate="print">
                <a:lum bright="3000" contrast="25000"/>
              </a:blip>
              <a:srcRect/>
              <a:stretch>
                <a:fillRect/>
              </a:stretch>
            </p:blipFill>
            <p:spPr bwMode="auto">
              <a:xfrm>
                <a:off x="8104764" y="3198802"/>
                <a:ext cx="546307" cy="187783"/>
              </a:xfrm>
              <a:prstGeom prst="rect">
                <a:avLst/>
              </a:prstGeom>
              <a:noFill/>
            </p:spPr>
          </p:pic>
        </p:grpSp>
        <p:sp>
          <p:nvSpPr>
            <p:cNvPr id="324" name="矩形 323"/>
            <p:cNvSpPr/>
            <p:nvPr/>
          </p:nvSpPr>
          <p:spPr>
            <a:xfrm>
              <a:off x="8376093" y="2061641"/>
              <a:ext cx="2029014" cy="686807"/>
            </a:xfrm>
            <a:prstGeom prst="rect">
              <a:avLst/>
            </a:prstGeom>
            <a:gradFill>
              <a:gsLst>
                <a:gs pos="0">
                  <a:srgbClr val="006CB4">
                    <a:alpha val="50000"/>
                  </a:srgbClr>
                </a:gs>
                <a:gs pos="100000">
                  <a:srgbClr val="005596">
                    <a:alpha val="80000"/>
                  </a:srgbClr>
                </a:gs>
              </a:gsLst>
              <a:lin ang="16200000" scaled="1"/>
            </a:gradFill>
            <a:ln w="12700" algn="ctr">
              <a:noFill/>
              <a:round/>
              <a:headEnd/>
              <a:tailEnd/>
            </a:ln>
            <a:effectLst>
              <a:outerShdw blurRad="63500" sx="101000" sy="101000" algn="ctr" rotWithShape="0">
                <a:prstClr val="black">
                  <a:alpha val="20000"/>
                </a:prstClr>
              </a:outerShdw>
            </a:effectLst>
          </p:spPr>
          <p:txBody>
            <a:bodyPr wrap="none" lIns="91412" tIns="45706" rIns="91412" bIns="45706" anchor="ctr"/>
            <a:lstStyle/>
            <a:p>
              <a:pPr defTabSz="914400" eaLnBrk="0" hangingPunct="0">
                <a:buClr>
                  <a:srgbClr val="990000"/>
                </a:buClr>
                <a:buSzPct val="60000"/>
              </a:pPr>
              <a:endParaRPr lang="zh-CN" altLang="en-US" sz="1800" dirty="0">
                <a:solidFill>
                  <a:srgbClr val="000000"/>
                </a:solidFill>
                <a:latin typeface="微软雅黑" pitchFamily="34" charset="-122"/>
                <a:ea typeface="微软雅黑" pitchFamily="34" charset="-122"/>
                <a:cs typeface="Arial" pitchFamily="34" charset="0"/>
                <a:sym typeface="Arial" pitchFamily="34" charset="0"/>
              </a:endParaRPr>
            </a:p>
          </p:txBody>
        </p:sp>
        <p:grpSp>
          <p:nvGrpSpPr>
            <p:cNvPr id="325" name="组合 668"/>
            <p:cNvGrpSpPr/>
            <p:nvPr/>
          </p:nvGrpSpPr>
          <p:grpSpPr>
            <a:xfrm>
              <a:off x="8538992" y="2178682"/>
              <a:ext cx="395665" cy="249558"/>
              <a:chOff x="6860526" y="1661238"/>
              <a:chExt cx="329946" cy="208107"/>
            </a:xfrm>
          </p:grpSpPr>
          <p:sp>
            <p:nvSpPr>
              <p:cNvPr id="346" name="Freeform 62"/>
              <p:cNvSpPr>
                <a:spLocks noEditPoints="1"/>
              </p:cNvSpPr>
              <p:nvPr/>
            </p:nvSpPr>
            <p:spPr bwMode="auto">
              <a:xfrm>
                <a:off x="6973917" y="1691476"/>
                <a:ext cx="92047" cy="128955"/>
              </a:xfrm>
              <a:custGeom>
                <a:avLst/>
                <a:gdLst/>
                <a:ahLst/>
                <a:cxnLst>
                  <a:cxn ang="0">
                    <a:pos x="3696" y="1636"/>
                  </a:cxn>
                  <a:cxn ang="0">
                    <a:pos x="3408" y="1264"/>
                  </a:cxn>
                  <a:cxn ang="0">
                    <a:pos x="2949" y="947"/>
                  </a:cxn>
                  <a:cxn ang="0">
                    <a:pos x="2461" y="818"/>
                  </a:cxn>
                  <a:cxn ang="0">
                    <a:pos x="3258" y="2742"/>
                  </a:cxn>
                  <a:cxn ang="0">
                    <a:pos x="3918" y="3094"/>
                  </a:cxn>
                  <a:cxn ang="0">
                    <a:pos x="4283" y="3417"/>
                  </a:cxn>
                  <a:cxn ang="0">
                    <a:pos x="4449" y="3676"/>
                  </a:cxn>
                  <a:cxn ang="0">
                    <a:pos x="4535" y="3970"/>
                  </a:cxn>
                  <a:cxn ang="0">
                    <a:pos x="4535" y="4336"/>
                  </a:cxn>
                  <a:cxn ang="0">
                    <a:pos x="4442" y="4673"/>
                  </a:cxn>
                  <a:cxn ang="0">
                    <a:pos x="4269" y="4946"/>
                  </a:cxn>
                  <a:cxn ang="0">
                    <a:pos x="4032" y="5161"/>
                  </a:cxn>
                  <a:cxn ang="0">
                    <a:pos x="3401" y="5449"/>
                  </a:cxn>
                  <a:cxn ang="0">
                    <a:pos x="2655" y="5607"/>
                  </a:cxn>
                  <a:cxn ang="0">
                    <a:pos x="1902" y="5629"/>
                  </a:cxn>
                  <a:cxn ang="0">
                    <a:pos x="1055" y="5542"/>
                  </a:cxn>
                  <a:cxn ang="0">
                    <a:pos x="180" y="4135"/>
                  </a:cxn>
                  <a:cxn ang="0">
                    <a:pos x="618" y="4616"/>
                  </a:cxn>
                  <a:cxn ang="0">
                    <a:pos x="969" y="5040"/>
                  </a:cxn>
                  <a:cxn ang="0">
                    <a:pos x="1363" y="5277"/>
                  </a:cxn>
                  <a:cxn ang="0">
                    <a:pos x="1780" y="5391"/>
                  </a:cxn>
                  <a:cxn ang="0">
                    <a:pos x="1442" y="3352"/>
                  </a:cxn>
                  <a:cxn ang="0">
                    <a:pos x="819" y="3051"/>
                  </a:cxn>
                  <a:cxn ang="0">
                    <a:pos x="294" y="2627"/>
                  </a:cxn>
                  <a:cxn ang="0">
                    <a:pos x="115" y="2369"/>
                  </a:cxn>
                  <a:cxn ang="0">
                    <a:pos x="15" y="2074"/>
                  </a:cxn>
                  <a:cxn ang="0">
                    <a:pos x="15" y="1744"/>
                  </a:cxn>
                  <a:cxn ang="0">
                    <a:pos x="100" y="1464"/>
                  </a:cxn>
                  <a:cxn ang="0">
                    <a:pos x="266" y="1220"/>
                  </a:cxn>
                  <a:cxn ang="0">
                    <a:pos x="625" y="926"/>
                  </a:cxn>
                  <a:cxn ang="0">
                    <a:pos x="1241" y="682"/>
                  </a:cxn>
                  <a:cxn ang="0">
                    <a:pos x="1902" y="589"/>
                  </a:cxn>
                  <a:cxn ang="0">
                    <a:pos x="2806" y="610"/>
                  </a:cxn>
                  <a:cxn ang="0">
                    <a:pos x="3710" y="811"/>
                  </a:cxn>
                  <a:cxn ang="0">
                    <a:pos x="4091" y="2017"/>
                  </a:cxn>
                  <a:cxn ang="0">
                    <a:pos x="1572" y="868"/>
                  </a:cxn>
                  <a:cxn ang="0">
                    <a:pos x="1278" y="990"/>
                  </a:cxn>
                  <a:cxn ang="0">
                    <a:pos x="1062" y="1184"/>
                  </a:cxn>
                  <a:cxn ang="0">
                    <a:pos x="976" y="1479"/>
                  </a:cxn>
                  <a:cxn ang="0">
                    <a:pos x="1011" y="1665"/>
                  </a:cxn>
                  <a:cxn ang="0">
                    <a:pos x="1234" y="1938"/>
                  </a:cxn>
                  <a:cxn ang="0">
                    <a:pos x="1550" y="2118"/>
                  </a:cxn>
                  <a:cxn ang="0">
                    <a:pos x="1887" y="796"/>
                  </a:cxn>
                  <a:cxn ang="0">
                    <a:pos x="2806" y="5341"/>
                  </a:cxn>
                  <a:cxn ang="0">
                    <a:pos x="3121" y="5191"/>
                  </a:cxn>
                  <a:cxn ang="0">
                    <a:pos x="3351" y="4910"/>
                  </a:cxn>
                  <a:cxn ang="0">
                    <a:pos x="3415" y="4501"/>
                  </a:cxn>
                  <a:cxn ang="0">
                    <a:pos x="3315" y="4243"/>
                  </a:cxn>
                  <a:cxn ang="0">
                    <a:pos x="3100" y="4049"/>
                  </a:cxn>
                  <a:cxn ang="0">
                    <a:pos x="2461" y="3755"/>
                  </a:cxn>
                </a:cxnLst>
                <a:rect l="0" t="0" r="r" b="b"/>
                <a:pathLst>
                  <a:path w="4543" h="6375">
                    <a:moveTo>
                      <a:pt x="3875" y="2017"/>
                    </a:moveTo>
                    <a:lnTo>
                      <a:pt x="3824" y="1887"/>
                    </a:lnTo>
                    <a:lnTo>
                      <a:pt x="3746" y="1723"/>
                    </a:lnTo>
                    <a:lnTo>
                      <a:pt x="3696" y="1636"/>
                    </a:lnTo>
                    <a:lnTo>
                      <a:pt x="3638" y="1543"/>
                    </a:lnTo>
                    <a:lnTo>
                      <a:pt x="3573" y="1449"/>
                    </a:lnTo>
                    <a:lnTo>
                      <a:pt x="3495" y="1356"/>
                    </a:lnTo>
                    <a:lnTo>
                      <a:pt x="3408" y="1264"/>
                    </a:lnTo>
                    <a:lnTo>
                      <a:pt x="3315" y="1177"/>
                    </a:lnTo>
                    <a:lnTo>
                      <a:pt x="3208" y="1091"/>
                    </a:lnTo>
                    <a:lnTo>
                      <a:pt x="3086" y="1011"/>
                    </a:lnTo>
                    <a:lnTo>
                      <a:pt x="2949" y="947"/>
                    </a:lnTo>
                    <a:lnTo>
                      <a:pt x="2799" y="890"/>
                    </a:lnTo>
                    <a:lnTo>
                      <a:pt x="2641" y="847"/>
                    </a:lnTo>
                    <a:lnTo>
                      <a:pt x="2555" y="833"/>
                    </a:lnTo>
                    <a:lnTo>
                      <a:pt x="2461" y="818"/>
                    </a:lnTo>
                    <a:lnTo>
                      <a:pt x="2461" y="2433"/>
                    </a:lnTo>
                    <a:lnTo>
                      <a:pt x="2870" y="2585"/>
                    </a:lnTo>
                    <a:lnTo>
                      <a:pt x="3064" y="2663"/>
                    </a:lnTo>
                    <a:lnTo>
                      <a:pt x="3258" y="2742"/>
                    </a:lnTo>
                    <a:lnTo>
                      <a:pt x="3438" y="2829"/>
                    </a:lnTo>
                    <a:lnTo>
                      <a:pt x="3609" y="2914"/>
                    </a:lnTo>
                    <a:lnTo>
                      <a:pt x="3767" y="3001"/>
                    </a:lnTo>
                    <a:lnTo>
                      <a:pt x="3918" y="3094"/>
                    </a:lnTo>
                    <a:lnTo>
                      <a:pt x="4054" y="3194"/>
                    </a:lnTo>
                    <a:lnTo>
                      <a:pt x="4176" y="3302"/>
                    </a:lnTo>
                    <a:lnTo>
                      <a:pt x="4233" y="3359"/>
                    </a:lnTo>
                    <a:lnTo>
                      <a:pt x="4283" y="3417"/>
                    </a:lnTo>
                    <a:lnTo>
                      <a:pt x="4334" y="3482"/>
                    </a:lnTo>
                    <a:lnTo>
                      <a:pt x="4377" y="3539"/>
                    </a:lnTo>
                    <a:lnTo>
                      <a:pt x="4413" y="3603"/>
                    </a:lnTo>
                    <a:lnTo>
                      <a:pt x="4449" y="3676"/>
                    </a:lnTo>
                    <a:lnTo>
                      <a:pt x="4477" y="3747"/>
                    </a:lnTo>
                    <a:lnTo>
                      <a:pt x="4499" y="3819"/>
                    </a:lnTo>
                    <a:lnTo>
                      <a:pt x="4521" y="3891"/>
                    </a:lnTo>
                    <a:lnTo>
                      <a:pt x="4535" y="3970"/>
                    </a:lnTo>
                    <a:lnTo>
                      <a:pt x="4543" y="4049"/>
                    </a:lnTo>
                    <a:lnTo>
                      <a:pt x="4543" y="4135"/>
                    </a:lnTo>
                    <a:lnTo>
                      <a:pt x="4543" y="4235"/>
                    </a:lnTo>
                    <a:lnTo>
                      <a:pt x="4535" y="4336"/>
                    </a:lnTo>
                    <a:lnTo>
                      <a:pt x="4521" y="4422"/>
                    </a:lnTo>
                    <a:lnTo>
                      <a:pt x="4499" y="4508"/>
                    </a:lnTo>
                    <a:lnTo>
                      <a:pt x="4470" y="4595"/>
                    </a:lnTo>
                    <a:lnTo>
                      <a:pt x="4442" y="4673"/>
                    </a:lnTo>
                    <a:lnTo>
                      <a:pt x="4406" y="4745"/>
                    </a:lnTo>
                    <a:lnTo>
                      <a:pt x="4363" y="4817"/>
                    </a:lnTo>
                    <a:lnTo>
                      <a:pt x="4320" y="4882"/>
                    </a:lnTo>
                    <a:lnTo>
                      <a:pt x="4269" y="4946"/>
                    </a:lnTo>
                    <a:lnTo>
                      <a:pt x="4219" y="5004"/>
                    </a:lnTo>
                    <a:lnTo>
                      <a:pt x="4162" y="5054"/>
                    </a:lnTo>
                    <a:lnTo>
                      <a:pt x="4098" y="5111"/>
                    </a:lnTo>
                    <a:lnTo>
                      <a:pt x="4032" y="5161"/>
                    </a:lnTo>
                    <a:lnTo>
                      <a:pt x="3890" y="5248"/>
                    </a:lnTo>
                    <a:lnTo>
                      <a:pt x="3739" y="5327"/>
                    </a:lnTo>
                    <a:lnTo>
                      <a:pt x="3573" y="5391"/>
                    </a:lnTo>
                    <a:lnTo>
                      <a:pt x="3401" y="5449"/>
                    </a:lnTo>
                    <a:lnTo>
                      <a:pt x="3222" y="5499"/>
                    </a:lnTo>
                    <a:lnTo>
                      <a:pt x="3043" y="5542"/>
                    </a:lnTo>
                    <a:lnTo>
                      <a:pt x="2849" y="5578"/>
                    </a:lnTo>
                    <a:lnTo>
                      <a:pt x="2655" y="5607"/>
                    </a:lnTo>
                    <a:lnTo>
                      <a:pt x="2461" y="5629"/>
                    </a:lnTo>
                    <a:lnTo>
                      <a:pt x="2461" y="6375"/>
                    </a:lnTo>
                    <a:lnTo>
                      <a:pt x="1902" y="6375"/>
                    </a:lnTo>
                    <a:lnTo>
                      <a:pt x="1902" y="5629"/>
                    </a:lnTo>
                    <a:lnTo>
                      <a:pt x="1657" y="5622"/>
                    </a:lnTo>
                    <a:lnTo>
                      <a:pt x="1442" y="5599"/>
                    </a:lnTo>
                    <a:lnTo>
                      <a:pt x="1241" y="5578"/>
                    </a:lnTo>
                    <a:lnTo>
                      <a:pt x="1055" y="5542"/>
                    </a:lnTo>
                    <a:lnTo>
                      <a:pt x="861" y="5499"/>
                    </a:lnTo>
                    <a:lnTo>
                      <a:pt x="660" y="5449"/>
                    </a:lnTo>
                    <a:lnTo>
                      <a:pt x="180" y="5305"/>
                    </a:lnTo>
                    <a:lnTo>
                      <a:pt x="180" y="4135"/>
                    </a:lnTo>
                    <a:lnTo>
                      <a:pt x="395" y="4150"/>
                    </a:lnTo>
                    <a:lnTo>
                      <a:pt x="467" y="4322"/>
                    </a:lnTo>
                    <a:lnTo>
                      <a:pt x="538" y="4479"/>
                    </a:lnTo>
                    <a:lnTo>
                      <a:pt x="618" y="4616"/>
                    </a:lnTo>
                    <a:lnTo>
                      <a:pt x="703" y="4745"/>
                    </a:lnTo>
                    <a:lnTo>
                      <a:pt x="789" y="4853"/>
                    </a:lnTo>
                    <a:lnTo>
                      <a:pt x="876" y="4953"/>
                    </a:lnTo>
                    <a:lnTo>
                      <a:pt x="969" y="5040"/>
                    </a:lnTo>
                    <a:lnTo>
                      <a:pt x="1070" y="5111"/>
                    </a:lnTo>
                    <a:lnTo>
                      <a:pt x="1162" y="5176"/>
                    </a:lnTo>
                    <a:lnTo>
                      <a:pt x="1263" y="5227"/>
                    </a:lnTo>
                    <a:lnTo>
                      <a:pt x="1363" y="5277"/>
                    </a:lnTo>
                    <a:lnTo>
                      <a:pt x="1472" y="5312"/>
                    </a:lnTo>
                    <a:lnTo>
                      <a:pt x="1572" y="5341"/>
                    </a:lnTo>
                    <a:lnTo>
                      <a:pt x="1679" y="5370"/>
                    </a:lnTo>
                    <a:lnTo>
                      <a:pt x="1780" y="5391"/>
                    </a:lnTo>
                    <a:lnTo>
                      <a:pt x="1887" y="5406"/>
                    </a:lnTo>
                    <a:lnTo>
                      <a:pt x="1887" y="3518"/>
                    </a:lnTo>
                    <a:lnTo>
                      <a:pt x="1600" y="3409"/>
                    </a:lnTo>
                    <a:lnTo>
                      <a:pt x="1442" y="3352"/>
                    </a:lnTo>
                    <a:lnTo>
                      <a:pt x="1285" y="3288"/>
                    </a:lnTo>
                    <a:lnTo>
                      <a:pt x="1127" y="3216"/>
                    </a:lnTo>
                    <a:lnTo>
                      <a:pt x="969" y="3137"/>
                    </a:lnTo>
                    <a:lnTo>
                      <a:pt x="819" y="3051"/>
                    </a:lnTo>
                    <a:lnTo>
                      <a:pt x="675" y="2957"/>
                    </a:lnTo>
                    <a:lnTo>
                      <a:pt x="531" y="2857"/>
                    </a:lnTo>
                    <a:lnTo>
                      <a:pt x="409" y="2749"/>
                    </a:lnTo>
                    <a:lnTo>
                      <a:pt x="294" y="2627"/>
                    </a:lnTo>
                    <a:lnTo>
                      <a:pt x="244" y="2570"/>
                    </a:lnTo>
                    <a:lnTo>
                      <a:pt x="194" y="2505"/>
                    </a:lnTo>
                    <a:lnTo>
                      <a:pt x="150" y="2441"/>
                    </a:lnTo>
                    <a:lnTo>
                      <a:pt x="115" y="2369"/>
                    </a:lnTo>
                    <a:lnTo>
                      <a:pt x="79" y="2297"/>
                    </a:lnTo>
                    <a:lnTo>
                      <a:pt x="50" y="2225"/>
                    </a:lnTo>
                    <a:lnTo>
                      <a:pt x="29" y="2154"/>
                    </a:lnTo>
                    <a:lnTo>
                      <a:pt x="15" y="2074"/>
                    </a:lnTo>
                    <a:lnTo>
                      <a:pt x="8" y="1988"/>
                    </a:lnTo>
                    <a:lnTo>
                      <a:pt x="0" y="1910"/>
                    </a:lnTo>
                    <a:lnTo>
                      <a:pt x="8" y="1823"/>
                    </a:lnTo>
                    <a:lnTo>
                      <a:pt x="15" y="1744"/>
                    </a:lnTo>
                    <a:lnTo>
                      <a:pt x="29" y="1672"/>
                    </a:lnTo>
                    <a:lnTo>
                      <a:pt x="50" y="1600"/>
                    </a:lnTo>
                    <a:lnTo>
                      <a:pt x="72" y="1529"/>
                    </a:lnTo>
                    <a:lnTo>
                      <a:pt x="100" y="1464"/>
                    </a:lnTo>
                    <a:lnTo>
                      <a:pt x="136" y="1392"/>
                    </a:lnTo>
                    <a:lnTo>
                      <a:pt x="180" y="1335"/>
                    </a:lnTo>
                    <a:lnTo>
                      <a:pt x="223" y="1271"/>
                    </a:lnTo>
                    <a:lnTo>
                      <a:pt x="266" y="1220"/>
                    </a:lnTo>
                    <a:lnTo>
                      <a:pt x="323" y="1162"/>
                    </a:lnTo>
                    <a:lnTo>
                      <a:pt x="373" y="1112"/>
                    </a:lnTo>
                    <a:lnTo>
                      <a:pt x="495" y="1011"/>
                    </a:lnTo>
                    <a:lnTo>
                      <a:pt x="625" y="926"/>
                    </a:lnTo>
                    <a:lnTo>
                      <a:pt x="768" y="854"/>
                    </a:lnTo>
                    <a:lnTo>
                      <a:pt x="919" y="782"/>
                    </a:lnTo>
                    <a:lnTo>
                      <a:pt x="1077" y="724"/>
                    </a:lnTo>
                    <a:lnTo>
                      <a:pt x="1241" y="682"/>
                    </a:lnTo>
                    <a:lnTo>
                      <a:pt x="1406" y="646"/>
                    </a:lnTo>
                    <a:lnTo>
                      <a:pt x="1572" y="617"/>
                    </a:lnTo>
                    <a:lnTo>
                      <a:pt x="1737" y="596"/>
                    </a:lnTo>
                    <a:lnTo>
                      <a:pt x="1902" y="589"/>
                    </a:lnTo>
                    <a:lnTo>
                      <a:pt x="1902" y="0"/>
                    </a:lnTo>
                    <a:lnTo>
                      <a:pt x="2461" y="0"/>
                    </a:lnTo>
                    <a:lnTo>
                      <a:pt x="2461" y="566"/>
                    </a:lnTo>
                    <a:lnTo>
                      <a:pt x="2806" y="610"/>
                    </a:lnTo>
                    <a:lnTo>
                      <a:pt x="3093" y="660"/>
                    </a:lnTo>
                    <a:lnTo>
                      <a:pt x="3337" y="703"/>
                    </a:lnTo>
                    <a:lnTo>
                      <a:pt x="3538" y="753"/>
                    </a:lnTo>
                    <a:lnTo>
                      <a:pt x="3710" y="811"/>
                    </a:lnTo>
                    <a:lnTo>
                      <a:pt x="3853" y="861"/>
                    </a:lnTo>
                    <a:lnTo>
                      <a:pt x="3982" y="911"/>
                    </a:lnTo>
                    <a:lnTo>
                      <a:pt x="4091" y="961"/>
                    </a:lnTo>
                    <a:lnTo>
                      <a:pt x="4091" y="2017"/>
                    </a:lnTo>
                    <a:lnTo>
                      <a:pt x="3875" y="2017"/>
                    </a:lnTo>
                    <a:close/>
                    <a:moveTo>
                      <a:pt x="1887" y="796"/>
                    </a:moveTo>
                    <a:lnTo>
                      <a:pt x="1730" y="826"/>
                    </a:lnTo>
                    <a:lnTo>
                      <a:pt x="1572" y="868"/>
                    </a:lnTo>
                    <a:lnTo>
                      <a:pt x="1493" y="890"/>
                    </a:lnTo>
                    <a:lnTo>
                      <a:pt x="1413" y="918"/>
                    </a:lnTo>
                    <a:lnTo>
                      <a:pt x="1342" y="947"/>
                    </a:lnTo>
                    <a:lnTo>
                      <a:pt x="1278" y="990"/>
                    </a:lnTo>
                    <a:lnTo>
                      <a:pt x="1212" y="1027"/>
                    </a:lnTo>
                    <a:lnTo>
                      <a:pt x="1155" y="1077"/>
                    </a:lnTo>
                    <a:lnTo>
                      <a:pt x="1105" y="1127"/>
                    </a:lnTo>
                    <a:lnTo>
                      <a:pt x="1062" y="1184"/>
                    </a:lnTo>
                    <a:lnTo>
                      <a:pt x="1027" y="1249"/>
                    </a:lnTo>
                    <a:lnTo>
                      <a:pt x="997" y="1321"/>
                    </a:lnTo>
                    <a:lnTo>
                      <a:pt x="983" y="1392"/>
                    </a:lnTo>
                    <a:lnTo>
                      <a:pt x="976" y="1479"/>
                    </a:lnTo>
                    <a:lnTo>
                      <a:pt x="976" y="1529"/>
                    </a:lnTo>
                    <a:lnTo>
                      <a:pt x="983" y="1572"/>
                    </a:lnTo>
                    <a:lnTo>
                      <a:pt x="997" y="1622"/>
                    </a:lnTo>
                    <a:lnTo>
                      <a:pt x="1011" y="1665"/>
                    </a:lnTo>
                    <a:lnTo>
                      <a:pt x="1048" y="1744"/>
                    </a:lnTo>
                    <a:lnTo>
                      <a:pt x="1105" y="1816"/>
                    </a:lnTo>
                    <a:lnTo>
                      <a:pt x="1162" y="1880"/>
                    </a:lnTo>
                    <a:lnTo>
                      <a:pt x="1234" y="1938"/>
                    </a:lnTo>
                    <a:lnTo>
                      <a:pt x="1313" y="1996"/>
                    </a:lnTo>
                    <a:lnTo>
                      <a:pt x="1392" y="2038"/>
                    </a:lnTo>
                    <a:lnTo>
                      <a:pt x="1472" y="2081"/>
                    </a:lnTo>
                    <a:lnTo>
                      <a:pt x="1550" y="2118"/>
                    </a:lnTo>
                    <a:lnTo>
                      <a:pt x="1701" y="2168"/>
                    </a:lnTo>
                    <a:lnTo>
                      <a:pt x="1815" y="2204"/>
                    </a:lnTo>
                    <a:lnTo>
                      <a:pt x="1887" y="2225"/>
                    </a:lnTo>
                    <a:lnTo>
                      <a:pt x="1887" y="796"/>
                    </a:lnTo>
                    <a:close/>
                    <a:moveTo>
                      <a:pt x="2461" y="5406"/>
                    </a:moveTo>
                    <a:lnTo>
                      <a:pt x="2584" y="5391"/>
                    </a:lnTo>
                    <a:lnTo>
                      <a:pt x="2726" y="5355"/>
                    </a:lnTo>
                    <a:lnTo>
                      <a:pt x="2806" y="5341"/>
                    </a:lnTo>
                    <a:lnTo>
                      <a:pt x="2885" y="5312"/>
                    </a:lnTo>
                    <a:lnTo>
                      <a:pt x="2963" y="5277"/>
                    </a:lnTo>
                    <a:lnTo>
                      <a:pt x="3043" y="5241"/>
                    </a:lnTo>
                    <a:lnTo>
                      <a:pt x="3121" y="5191"/>
                    </a:lnTo>
                    <a:lnTo>
                      <a:pt x="3186" y="5140"/>
                    </a:lnTo>
                    <a:lnTo>
                      <a:pt x="3251" y="5076"/>
                    </a:lnTo>
                    <a:lnTo>
                      <a:pt x="3308" y="4997"/>
                    </a:lnTo>
                    <a:lnTo>
                      <a:pt x="3351" y="4910"/>
                    </a:lnTo>
                    <a:lnTo>
                      <a:pt x="3387" y="4817"/>
                    </a:lnTo>
                    <a:lnTo>
                      <a:pt x="3408" y="4702"/>
                    </a:lnTo>
                    <a:lnTo>
                      <a:pt x="3415" y="4580"/>
                    </a:lnTo>
                    <a:lnTo>
                      <a:pt x="3415" y="4501"/>
                    </a:lnTo>
                    <a:lnTo>
                      <a:pt x="3401" y="4429"/>
                    </a:lnTo>
                    <a:lnTo>
                      <a:pt x="3379" y="4365"/>
                    </a:lnTo>
                    <a:lnTo>
                      <a:pt x="3351" y="4300"/>
                    </a:lnTo>
                    <a:lnTo>
                      <a:pt x="3315" y="4243"/>
                    </a:lnTo>
                    <a:lnTo>
                      <a:pt x="3272" y="4193"/>
                    </a:lnTo>
                    <a:lnTo>
                      <a:pt x="3222" y="4143"/>
                    </a:lnTo>
                    <a:lnTo>
                      <a:pt x="3164" y="4100"/>
                    </a:lnTo>
                    <a:lnTo>
                      <a:pt x="3100" y="4049"/>
                    </a:lnTo>
                    <a:lnTo>
                      <a:pt x="3028" y="4006"/>
                    </a:lnTo>
                    <a:lnTo>
                      <a:pt x="2863" y="3927"/>
                    </a:lnTo>
                    <a:lnTo>
                      <a:pt x="2676" y="3840"/>
                    </a:lnTo>
                    <a:lnTo>
                      <a:pt x="2461" y="3755"/>
                    </a:lnTo>
                    <a:lnTo>
                      <a:pt x="2461" y="540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47" name="Freeform 63"/>
              <p:cNvSpPr>
                <a:spLocks noEditPoints="1"/>
              </p:cNvSpPr>
              <p:nvPr/>
            </p:nvSpPr>
            <p:spPr bwMode="auto">
              <a:xfrm>
                <a:off x="6892542" y="1661238"/>
                <a:ext cx="257909" cy="189431"/>
              </a:xfrm>
              <a:custGeom>
                <a:avLst/>
                <a:gdLst/>
                <a:ahLst/>
                <a:cxnLst>
                  <a:cxn ang="0">
                    <a:pos x="12759" y="8767"/>
                  </a:cxn>
                  <a:cxn ang="0">
                    <a:pos x="12730" y="8896"/>
                  </a:cxn>
                  <a:cxn ang="0">
                    <a:pos x="12673" y="9018"/>
                  </a:cxn>
                  <a:cxn ang="0">
                    <a:pos x="12593" y="9126"/>
                  </a:cxn>
                  <a:cxn ang="0">
                    <a:pos x="12493" y="9212"/>
                  </a:cxn>
                  <a:cxn ang="0">
                    <a:pos x="12371" y="9283"/>
                  </a:cxn>
                  <a:cxn ang="0">
                    <a:pos x="12241" y="9334"/>
                  </a:cxn>
                  <a:cxn ang="0">
                    <a:pos x="12098" y="9363"/>
                  </a:cxn>
                  <a:cxn ang="0">
                    <a:pos x="740" y="9363"/>
                  </a:cxn>
                  <a:cxn ang="0">
                    <a:pos x="589" y="9349"/>
                  </a:cxn>
                  <a:cxn ang="0">
                    <a:pos x="452" y="9313"/>
                  </a:cxn>
                  <a:cxn ang="0">
                    <a:pos x="324" y="9248"/>
                  </a:cxn>
                  <a:cxn ang="0">
                    <a:pos x="216" y="9169"/>
                  </a:cxn>
                  <a:cxn ang="0">
                    <a:pos x="130" y="9068"/>
                  </a:cxn>
                  <a:cxn ang="0">
                    <a:pos x="57" y="8961"/>
                  </a:cxn>
                  <a:cxn ang="0">
                    <a:pos x="15" y="8838"/>
                  </a:cxn>
                  <a:cxn ang="0">
                    <a:pos x="0" y="8702"/>
                  </a:cxn>
                  <a:cxn ang="0">
                    <a:pos x="0" y="589"/>
                  </a:cxn>
                  <a:cxn ang="0">
                    <a:pos x="36" y="467"/>
                  </a:cxn>
                  <a:cxn ang="0">
                    <a:pos x="87" y="345"/>
                  </a:cxn>
                  <a:cxn ang="0">
                    <a:pos x="166" y="237"/>
                  </a:cxn>
                  <a:cxn ang="0">
                    <a:pos x="266" y="151"/>
                  </a:cxn>
                  <a:cxn ang="0">
                    <a:pos x="388" y="79"/>
                  </a:cxn>
                  <a:cxn ang="0">
                    <a:pos x="518" y="29"/>
                  </a:cxn>
                  <a:cxn ang="0">
                    <a:pos x="660" y="0"/>
                  </a:cxn>
                  <a:cxn ang="0">
                    <a:pos x="12019" y="0"/>
                  </a:cxn>
                  <a:cxn ang="0">
                    <a:pos x="12170" y="14"/>
                  </a:cxn>
                  <a:cxn ang="0">
                    <a:pos x="12307" y="50"/>
                  </a:cxn>
                  <a:cxn ang="0">
                    <a:pos x="12435" y="115"/>
                  </a:cxn>
                  <a:cxn ang="0">
                    <a:pos x="12543" y="194"/>
                  </a:cxn>
                  <a:cxn ang="0">
                    <a:pos x="12636" y="287"/>
                  </a:cxn>
                  <a:cxn ang="0">
                    <a:pos x="12701" y="402"/>
                  </a:cxn>
                  <a:cxn ang="0">
                    <a:pos x="12744" y="524"/>
                  </a:cxn>
                  <a:cxn ang="0">
                    <a:pos x="12759" y="661"/>
                  </a:cxn>
                  <a:cxn ang="0">
                    <a:pos x="11840" y="8236"/>
                  </a:cxn>
                  <a:cxn ang="0">
                    <a:pos x="11819" y="8322"/>
                  </a:cxn>
                  <a:cxn ang="0">
                    <a:pos x="11768" y="8386"/>
                  </a:cxn>
                  <a:cxn ang="0">
                    <a:pos x="11682" y="8429"/>
                  </a:cxn>
                  <a:cxn ang="0">
                    <a:pos x="11581" y="8451"/>
                  </a:cxn>
                  <a:cxn ang="0">
                    <a:pos x="977" y="8444"/>
                  </a:cxn>
                  <a:cxn ang="0">
                    <a:pos x="890" y="8414"/>
                  </a:cxn>
                  <a:cxn ang="0">
                    <a:pos x="819" y="8357"/>
                  </a:cxn>
                  <a:cxn ang="0">
                    <a:pos x="783" y="8279"/>
                  </a:cxn>
                  <a:cxn ang="0">
                    <a:pos x="776" y="1070"/>
                  </a:cxn>
                  <a:cxn ang="0">
                    <a:pos x="797" y="983"/>
                  </a:cxn>
                  <a:cxn ang="0">
                    <a:pos x="847" y="919"/>
                  </a:cxn>
                  <a:cxn ang="0">
                    <a:pos x="934" y="869"/>
                  </a:cxn>
                  <a:cxn ang="0">
                    <a:pos x="1034" y="855"/>
                  </a:cxn>
                  <a:cxn ang="0">
                    <a:pos x="11632" y="862"/>
                  </a:cxn>
                  <a:cxn ang="0">
                    <a:pos x="11725" y="890"/>
                  </a:cxn>
                  <a:cxn ang="0">
                    <a:pos x="11796" y="947"/>
                  </a:cxn>
                  <a:cxn ang="0">
                    <a:pos x="11833" y="1027"/>
                  </a:cxn>
                  <a:cxn ang="0">
                    <a:pos x="11840" y="8236"/>
                  </a:cxn>
                </a:cxnLst>
                <a:rect l="0" t="0" r="r" b="b"/>
                <a:pathLst>
                  <a:path w="12759" h="9363">
                    <a:moveTo>
                      <a:pt x="12759" y="8702"/>
                    </a:moveTo>
                    <a:lnTo>
                      <a:pt x="12759" y="8767"/>
                    </a:lnTo>
                    <a:lnTo>
                      <a:pt x="12744" y="8838"/>
                    </a:lnTo>
                    <a:lnTo>
                      <a:pt x="12730" y="8896"/>
                    </a:lnTo>
                    <a:lnTo>
                      <a:pt x="12701" y="8961"/>
                    </a:lnTo>
                    <a:lnTo>
                      <a:pt x="12673" y="9018"/>
                    </a:lnTo>
                    <a:lnTo>
                      <a:pt x="12636" y="9068"/>
                    </a:lnTo>
                    <a:lnTo>
                      <a:pt x="12593" y="9126"/>
                    </a:lnTo>
                    <a:lnTo>
                      <a:pt x="12543" y="9169"/>
                    </a:lnTo>
                    <a:lnTo>
                      <a:pt x="12493" y="9212"/>
                    </a:lnTo>
                    <a:lnTo>
                      <a:pt x="12435" y="9248"/>
                    </a:lnTo>
                    <a:lnTo>
                      <a:pt x="12371" y="9283"/>
                    </a:lnTo>
                    <a:lnTo>
                      <a:pt x="12307" y="9313"/>
                    </a:lnTo>
                    <a:lnTo>
                      <a:pt x="12241" y="9334"/>
                    </a:lnTo>
                    <a:lnTo>
                      <a:pt x="12170" y="9349"/>
                    </a:lnTo>
                    <a:lnTo>
                      <a:pt x="12098" y="9363"/>
                    </a:lnTo>
                    <a:lnTo>
                      <a:pt x="12019" y="9363"/>
                    </a:lnTo>
                    <a:lnTo>
                      <a:pt x="740" y="9363"/>
                    </a:lnTo>
                    <a:lnTo>
                      <a:pt x="660" y="9363"/>
                    </a:lnTo>
                    <a:lnTo>
                      <a:pt x="589" y="9349"/>
                    </a:lnTo>
                    <a:lnTo>
                      <a:pt x="518" y="9334"/>
                    </a:lnTo>
                    <a:lnTo>
                      <a:pt x="452" y="9313"/>
                    </a:lnTo>
                    <a:lnTo>
                      <a:pt x="388" y="9283"/>
                    </a:lnTo>
                    <a:lnTo>
                      <a:pt x="324" y="9248"/>
                    </a:lnTo>
                    <a:lnTo>
                      <a:pt x="266" y="9212"/>
                    </a:lnTo>
                    <a:lnTo>
                      <a:pt x="216" y="9169"/>
                    </a:lnTo>
                    <a:lnTo>
                      <a:pt x="166" y="9126"/>
                    </a:lnTo>
                    <a:lnTo>
                      <a:pt x="130" y="9068"/>
                    </a:lnTo>
                    <a:lnTo>
                      <a:pt x="87" y="9018"/>
                    </a:lnTo>
                    <a:lnTo>
                      <a:pt x="57" y="8961"/>
                    </a:lnTo>
                    <a:lnTo>
                      <a:pt x="36" y="8896"/>
                    </a:lnTo>
                    <a:lnTo>
                      <a:pt x="15" y="8838"/>
                    </a:lnTo>
                    <a:lnTo>
                      <a:pt x="0" y="8767"/>
                    </a:lnTo>
                    <a:lnTo>
                      <a:pt x="0" y="8702"/>
                    </a:lnTo>
                    <a:lnTo>
                      <a:pt x="0" y="661"/>
                    </a:lnTo>
                    <a:lnTo>
                      <a:pt x="0" y="589"/>
                    </a:lnTo>
                    <a:lnTo>
                      <a:pt x="15" y="524"/>
                    </a:lnTo>
                    <a:lnTo>
                      <a:pt x="36" y="467"/>
                    </a:lnTo>
                    <a:lnTo>
                      <a:pt x="57" y="402"/>
                    </a:lnTo>
                    <a:lnTo>
                      <a:pt x="87" y="345"/>
                    </a:lnTo>
                    <a:lnTo>
                      <a:pt x="130" y="287"/>
                    </a:lnTo>
                    <a:lnTo>
                      <a:pt x="166" y="237"/>
                    </a:lnTo>
                    <a:lnTo>
                      <a:pt x="216" y="194"/>
                    </a:lnTo>
                    <a:lnTo>
                      <a:pt x="266" y="151"/>
                    </a:lnTo>
                    <a:lnTo>
                      <a:pt x="324" y="115"/>
                    </a:lnTo>
                    <a:lnTo>
                      <a:pt x="388" y="79"/>
                    </a:lnTo>
                    <a:lnTo>
                      <a:pt x="452" y="50"/>
                    </a:lnTo>
                    <a:lnTo>
                      <a:pt x="518" y="29"/>
                    </a:lnTo>
                    <a:lnTo>
                      <a:pt x="589" y="14"/>
                    </a:lnTo>
                    <a:lnTo>
                      <a:pt x="660" y="0"/>
                    </a:lnTo>
                    <a:lnTo>
                      <a:pt x="740" y="0"/>
                    </a:lnTo>
                    <a:lnTo>
                      <a:pt x="12019" y="0"/>
                    </a:lnTo>
                    <a:lnTo>
                      <a:pt x="12098" y="0"/>
                    </a:lnTo>
                    <a:lnTo>
                      <a:pt x="12170" y="14"/>
                    </a:lnTo>
                    <a:lnTo>
                      <a:pt x="12241" y="29"/>
                    </a:lnTo>
                    <a:lnTo>
                      <a:pt x="12307" y="50"/>
                    </a:lnTo>
                    <a:lnTo>
                      <a:pt x="12371" y="79"/>
                    </a:lnTo>
                    <a:lnTo>
                      <a:pt x="12435" y="115"/>
                    </a:lnTo>
                    <a:lnTo>
                      <a:pt x="12493" y="151"/>
                    </a:lnTo>
                    <a:lnTo>
                      <a:pt x="12543" y="194"/>
                    </a:lnTo>
                    <a:lnTo>
                      <a:pt x="12593" y="237"/>
                    </a:lnTo>
                    <a:lnTo>
                      <a:pt x="12636" y="287"/>
                    </a:lnTo>
                    <a:lnTo>
                      <a:pt x="12673" y="345"/>
                    </a:lnTo>
                    <a:lnTo>
                      <a:pt x="12701" y="402"/>
                    </a:lnTo>
                    <a:lnTo>
                      <a:pt x="12730" y="467"/>
                    </a:lnTo>
                    <a:lnTo>
                      <a:pt x="12744" y="524"/>
                    </a:lnTo>
                    <a:lnTo>
                      <a:pt x="12759" y="589"/>
                    </a:lnTo>
                    <a:lnTo>
                      <a:pt x="12759" y="661"/>
                    </a:lnTo>
                    <a:lnTo>
                      <a:pt x="12759" y="8702"/>
                    </a:lnTo>
                    <a:close/>
                    <a:moveTo>
                      <a:pt x="11840" y="8236"/>
                    </a:moveTo>
                    <a:lnTo>
                      <a:pt x="11833" y="8279"/>
                    </a:lnTo>
                    <a:lnTo>
                      <a:pt x="11819" y="8322"/>
                    </a:lnTo>
                    <a:lnTo>
                      <a:pt x="11796" y="8357"/>
                    </a:lnTo>
                    <a:lnTo>
                      <a:pt x="11768" y="8386"/>
                    </a:lnTo>
                    <a:lnTo>
                      <a:pt x="11725" y="8414"/>
                    </a:lnTo>
                    <a:lnTo>
                      <a:pt x="11682" y="8429"/>
                    </a:lnTo>
                    <a:lnTo>
                      <a:pt x="11632" y="8444"/>
                    </a:lnTo>
                    <a:lnTo>
                      <a:pt x="11581" y="8451"/>
                    </a:lnTo>
                    <a:lnTo>
                      <a:pt x="1034" y="8451"/>
                    </a:lnTo>
                    <a:lnTo>
                      <a:pt x="977" y="8444"/>
                    </a:lnTo>
                    <a:lnTo>
                      <a:pt x="934" y="8429"/>
                    </a:lnTo>
                    <a:lnTo>
                      <a:pt x="890" y="8414"/>
                    </a:lnTo>
                    <a:lnTo>
                      <a:pt x="847" y="8386"/>
                    </a:lnTo>
                    <a:lnTo>
                      <a:pt x="819" y="8357"/>
                    </a:lnTo>
                    <a:lnTo>
                      <a:pt x="797" y="8322"/>
                    </a:lnTo>
                    <a:lnTo>
                      <a:pt x="783" y="8279"/>
                    </a:lnTo>
                    <a:lnTo>
                      <a:pt x="776" y="8236"/>
                    </a:lnTo>
                    <a:lnTo>
                      <a:pt x="776" y="1070"/>
                    </a:lnTo>
                    <a:lnTo>
                      <a:pt x="783" y="1027"/>
                    </a:lnTo>
                    <a:lnTo>
                      <a:pt x="797" y="983"/>
                    </a:lnTo>
                    <a:lnTo>
                      <a:pt x="819" y="947"/>
                    </a:lnTo>
                    <a:lnTo>
                      <a:pt x="847" y="919"/>
                    </a:lnTo>
                    <a:lnTo>
                      <a:pt x="890" y="890"/>
                    </a:lnTo>
                    <a:lnTo>
                      <a:pt x="934" y="869"/>
                    </a:lnTo>
                    <a:lnTo>
                      <a:pt x="977" y="862"/>
                    </a:lnTo>
                    <a:lnTo>
                      <a:pt x="1034" y="855"/>
                    </a:lnTo>
                    <a:lnTo>
                      <a:pt x="11581" y="855"/>
                    </a:lnTo>
                    <a:lnTo>
                      <a:pt x="11632" y="862"/>
                    </a:lnTo>
                    <a:lnTo>
                      <a:pt x="11682" y="869"/>
                    </a:lnTo>
                    <a:lnTo>
                      <a:pt x="11725" y="890"/>
                    </a:lnTo>
                    <a:lnTo>
                      <a:pt x="11768" y="919"/>
                    </a:lnTo>
                    <a:lnTo>
                      <a:pt x="11796" y="947"/>
                    </a:lnTo>
                    <a:lnTo>
                      <a:pt x="11819" y="983"/>
                    </a:lnTo>
                    <a:lnTo>
                      <a:pt x="11833" y="1027"/>
                    </a:lnTo>
                    <a:lnTo>
                      <a:pt x="11840" y="1070"/>
                    </a:lnTo>
                    <a:lnTo>
                      <a:pt x="11840" y="823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48" name="Freeform 64"/>
              <p:cNvSpPr>
                <a:spLocks noEditPoints="1"/>
              </p:cNvSpPr>
              <p:nvPr/>
            </p:nvSpPr>
            <p:spPr bwMode="auto">
              <a:xfrm>
                <a:off x="6860526" y="1838218"/>
                <a:ext cx="329946" cy="31127"/>
              </a:xfrm>
              <a:custGeom>
                <a:avLst/>
                <a:gdLst/>
                <a:ahLst/>
                <a:cxnLst>
                  <a:cxn ang="0">
                    <a:pos x="36" y="92"/>
                  </a:cxn>
                  <a:cxn ang="0">
                    <a:pos x="0" y="286"/>
                  </a:cxn>
                  <a:cxn ang="0">
                    <a:pos x="0" y="509"/>
                  </a:cxn>
                  <a:cxn ang="0">
                    <a:pos x="14" y="732"/>
                  </a:cxn>
                  <a:cxn ang="0">
                    <a:pos x="50" y="933"/>
                  </a:cxn>
                  <a:cxn ang="0">
                    <a:pos x="107" y="1119"/>
                  </a:cxn>
                  <a:cxn ang="0">
                    <a:pos x="194" y="1271"/>
                  </a:cxn>
                  <a:cxn ang="0">
                    <a:pos x="308" y="1392"/>
                  </a:cxn>
                  <a:cxn ang="0">
                    <a:pos x="459" y="1479"/>
                  </a:cxn>
                  <a:cxn ang="0">
                    <a:pos x="646" y="1529"/>
                  </a:cxn>
                  <a:cxn ang="0">
                    <a:pos x="15534" y="1536"/>
                  </a:cxn>
                  <a:cxn ang="0">
                    <a:pos x="15742" y="1507"/>
                  </a:cxn>
                  <a:cxn ang="0">
                    <a:pos x="15908" y="1443"/>
                  </a:cxn>
                  <a:cxn ang="0">
                    <a:pos x="16052" y="1335"/>
                  </a:cxn>
                  <a:cxn ang="0">
                    <a:pos x="16152" y="1198"/>
                  </a:cxn>
                  <a:cxn ang="0">
                    <a:pos x="16231" y="1034"/>
                  </a:cxn>
                  <a:cxn ang="0">
                    <a:pos x="16281" y="840"/>
                  </a:cxn>
                  <a:cxn ang="0">
                    <a:pos x="16317" y="624"/>
                  </a:cxn>
                  <a:cxn ang="0">
                    <a:pos x="16324" y="395"/>
                  </a:cxn>
                  <a:cxn ang="0">
                    <a:pos x="16303" y="193"/>
                  </a:cxn>
                  <a:cxn ang="0">
                    <a:pos x="16260" y="0"/>
                  </a:cxn>
                  <a:cxn ang="0">
                    <a:pos x="9924" y="767"/>
                  </a:cxn>
                  <a:cxn ang="0">
                    <a:pos x="9903" y="883"/>
                  </a:cxn>
                  <a:cxn ang="0">
                    <a:pos x="9830" y="983"/>
                  </a:cxn>
                  <a:cxn ang="0">
                    <a:pos x="9723" y="1048"/>
                  </a:cxn>
                  <a:cxn ang="0">
                    <a:pos x="9593" y="1069"/>
                  </a:cxn>
                  <a:cxn ang="0">
                    <a:pos x="6257" y="1062"/>
                  </a:cxn>
                  <a:cxn ang="0">
                    <a:pos x="6135" y="1019"/>
                  </a:cxn>
                  <a:cxn ang="0">
                    <a:pos x="6049" y="933"/>
                  </a:cxn>
                  <a:cxn ang="0">
                    <a:pos x="5999" y="825"/>
                  </a:cxn>
                  <a:cxn ang="0">
                    <a:pos x="5999" y="703"/>
                  </a:cxn>
                  <a:cxn ang="0">
                    <a:pos x="6049" y="596"/>
                  </a:cxn>
                  <a:cxn ang="0">
                    <a:pos x="6135" y="516"/>
                  </a:cxn>
                  <a:cxn ang="0">
                    <a:pos x="6257" y="466"/>
                  </a:cxn>
                  <a:cxn ang="0">
                    <a:pos x="9593" y="459"/>
                  </a:cxn>
                  <a:cxn ang="0">
                    <a:pos x="9723" y="488"/>
                  </a:cxn>
                  <a:cxn ang="0">
                    <a:pos x="9830" y="553"/>
                  </a:cxn>
                  <a:cxn ang="0">
                    <a:pos x="9903" y="646"/>
                  </a:cxn>
                  <a:cxn ang="0">
                    <a:pos x="9924" y="767"/>
                  </a:cxn>
                </a:cxnLst>
                <a:rect l="0" t="0" r="r" b="b"/>
                <a:pathLst>
                  <a:path w="16324" h="1536">
                    <a:moveTo>
                      <a:pt x="64" y="0"/>
                    </a:moveTo>
                    <a:lnTo>
                      <a:pt x="36" y="92"/>
                    </a:lnTo>
                    <a:lnTo>
                      <a:pt x="14" y="193"/>
                    </a:lnTo>
                    <a:lnTo>
                      <a:pt x="0" y="286"/>
                    </a:lnTo>
                    <a:lnTo>
                      <a:pt x="0" y="395"/>
                    </a:lnTo>
                    <a:lnTo>
                      <a:pt x="0" y="509"/>
                    </a:lnTo>
                    <a:lnTo>
                      <a:pt x="7" y="624"/>
                    </a:lnTo>
                    <a:lnTo>
                      <a:pt x="14" y="732"/>
                    </a:lnTo>
                    <a:lnTo>
                      <a:pt x="29" y="840"/>
                    </a:lnTo>
                    <a:lnTo>
                      <a:pt x="50" y="933"/>
                    </a:lnTo>
                    <a:lnTo>
                      <a:pt x="79" y="1034"/>
                    </a:lnTo>
                    <a:lnTo>
                      <a:pt x="107" y="1119"/>
                    </a:lnTo>
                    <a:lnTo>
                      <a:pt x="151" y="1198"/>
                    </a:lnTo>
                    <a:lnTo>
                      <a:pt x="194" y="1271"/>
                    </a:lnTo>
                    <a:lnTo>
                      <a:pt x="251" y="1335"/>
                    </a:lnTo>
                    <a:lnTo>
                      <a:pt x="308" y="1392"/>
                    </a:lnTo>
                    <a:lnTo>
                      <a:pt x="381" y="1443"/>
                    </a:lnTo>
                    <a:lnTo>
                      <a:pt x="459" y="1479"/>
                    </a:lnTo>
                    <a:lnTo>
                      <a:pt x="546" y="1507"/>
                    </a:lnTo>
                    <a:lnTo>
                      <a:pt x="646" y="1529"/>
                    </a:lnTo>
                    <a:lnTo>
                      <a:pt x="753" y="1536"/>
                    </a:lnTo>
                    <a:lnTo>
                      <a:pt x="15534" y="1536"/>
                    </a:lnTo>
                    <a:lnTo>
                      <a:pt x="15642" y="1529"/>
                    </a:lnTo>
                    <a:lnTo>
                      <a:pt x="15742" y="1507"/>
                    </a:lnTo>
                    <a:lnTo>
                      <a:pt x="15829" y="1479"/>
                    </a:lnTo>
                    <a:lnTo>
                      <a:pt x="15908" y="1443"/>
                    </a:lnTo>
                    <a:lnTo>
                      <a:pt x="15986" y="1392"/>
                    </a:lnTo>
                    <a:lnTo>
                      <a:pt x="16052" y="1335"/>
                    </a:lnTo>
                    <a:lnTo>
                      <a:pt x="16102" y="1271"/>
                    </a:lnTo>
                    <a:lnTo>
                      <a:pt x="16152" y="1198"/>
                    </a:lnTo>
                    <a:lnTo>
                      <a:pt x="16194" y="1119"/>
                    </a:lnTo>
                    <a:lnTo>
                      <a:pt x="16231" y="1034"/>
                    </a:lnTo>
                    <a:lnTo>
                      <a:pt x="16260" y="933"/>
                    </a:lnTo>
                    <a:lnTo>
                      <a:pt x="16281" y="840"/>
                    </a:lnTo>
                    <a:lnTo>
                      <a:pt x="16303" y="732"/>
                    </a:lnTo>
                    <a:lnTo>
                      <a:pt x="16317" y="624"/>
                    </a:lnTo>
                    <a:lnTo>
                      <a:pt x="16324" y="509"/>
                    </a:lnTo>
                    <a:lnTo>
                      <a:pt x="16324" y="395"/>
                    </a:lnTo>
                    <a:lnTo>
                      <a:pt x="16317" y="286"/>
                    </a:lnTo>
                    <a:lnTo>
                      <a:pt x="16303" y="193"/>
                    </a:lnTo>
                    <a:lnTo>
                      <a:pt x="16288" y="92"/>
                    </a:lnTo>
                    <a:lnTo>
                      <a:pt x="16260" y="0"/>
                    </a:lnTo>
                    <a:lnTo>
                      <a:pt x="64" y="0"/>
                    </a:lnTo>
                    <a:close/>
                    <a:moveTo>
                      <a:pt x="9924" y="767"/>
                    </a:moveTo>
                    <a:lnTo>
                      <a:pt x="9917" y="825"/>
                    </a:lnTo>
                    <a:lnTo>
                      <a:pt x="9903" y="883"/>
                    </a:lnTo>
                    <a:lnTo>
                      <a:pt x="9866" y="933"/>
                    </a:lnTo>
                    <a:lnTo>
                      <a:pt x="9830" y="983"/>
                    </a:lnTo>
                    <a:lnTo>
                      <a:pt x="9780" y="1019"/>
                    </a:lnTo>
                    <a:lnTo>
                      <a:pt x="9723" y="1048"/>
                    </a:lnTo>
                    <a:lnTo>
                      <a:pt x="9658" y="1062"/>
                    </a:lnTo>
                    <a:lnTo>
                      <a:pt x="9593" y="1069"/>
                    </a:lnTo>
                    <a:lnTo>
                      <a:pt x="6321" y="1069"/>
                    </a:lnTo>
                    <a:lnTo>
                      <a:pt x="6257" y="1062"/>
                    </a:lnTo>
                    <a:lnTo>
                      <a:pt x="6192" y="1048"/>
                    </a:lnTo>
                    <a:lnTo>
                      <a:pt x="6135" y="1019"/>
                    </a:lnTo>
                    <a:lnTo>
                      <a:pt x="6085" y="983"/>
                    </a:lnTo>
                    <a:lnTo>
                      <a:pt x="6049" y="933"/>
                    </a:lnTo>
                    <a:lnTo>
                      <a:pt x="6013" y="883"/>
                    </a:lnTo>
                    <a:lnTo>
                      <a:pt x="5999" y="825"/>
                    </a:lnTo>
                    <a:lnTo>
                      <a:pt x="5992" y="767"/>
                    </a:lnTo>
                    <a:lnTo>
                      <a:pt x="5999" y="703"/>
                    </a:lnTo>
                    <a:lnTo>
                      <a:pt x="6013" y="646"/>
                    </a:lnTo>
                    <a:lnTo>
                      <a:pt x="6049" y="596"/>
                    </a:lnTo>
                    <a:lnTo>
                      <a:pt x="6085" y="553"/>
                    </a:lnTo>
                    <a:lnTo>
                      <a:pt x="6135" y="516"/>
                    </a:lnTo>
                    <a:lnTo>
                      <a:pt x="6192" y="488"/>
                    </a:lnTo>
                    <a:lnTo>
                      <a:pt x="6257" y="466"/>
                    </a:lnTo>
                    <a:lnTo>
                      <a:pt x="6321" y="459"/>
                    </a:lnTo>
                    <a:lnTo>
                      <a:pt x="9593" y="459"/>
                    </a:lnTo>
                    <a:lnTo>
                      <a:pt x="9658" y="466"/>
                    </a:lnTo>
                    <a:lnTo>
                      <a:pt x="9723" y="488"/>
                    </a:lnTo>
                    <a:lnTo>
                      <a:pt x="9780" y="516"/>
                    </a:lnTo>
                    <a:lnTo>
                      <a:pt x="9830" y="553"/>
                    </a:lnTo>
                    <a:lnTo>
                      <a:pt x="9866" y="596"/>
                    </a:lnTo>
                    <a:lnTo>
                      <a:pt x="9903" y="646"/>
                    </a:lnTo>
                    <a:lnTo>
                      <a:pt x="9917" y="703"/>
                    </a:lnTo>
                    <a:lnTo>
                      <a:pt x="9924" y="767"/>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326" name="组合 313"/>
            <p:cNvGrpSpPr/>
            <p:nvPr/>
          </p:nvGrpSpPr>
          <p:grpSpPr>
            <a:xfrm>
              <a:off x="9943031" y="2159046"/>
              <a:ext cx="339142" cy="288830"/>
              <a:chOff x="2778125" y="3124200"/>
              <a:chExt cx="1155700" cy="984250"/>
            </a:xfrm>
            <a:solidFill>
              <a:schemeClr val="accent5"/>
            </a:solidFill>
          </p:grpSpPr>
          <p:sp>
            <p:nvSpPr>
              <p:cNvPr id="342" name="Freeform 46"/>
              <p:cNvSpPr>
                <a:spLocks/>
              </p:cNvSpPr>
              <p:nvPr/>
            </p:nvSpPr>
            <p:spPr bwMode="auto">
              <a:xfrm>
                <a:off x="3498850" y="3124200"/>
                <a:ext cx="434975" cy="434975"/>
              </a:xfrm>
              <a:custGeom>
                <a:avLst/>
                <a:gdLst/>
                <a:ahLst/>
                <a:cxnLst>
                  <a:cxn ang="0">
                    <a:pos x="4837" y="5868"/>
                  </a:cxn>
                  <a:cxn ang="0">
                    <a:pos x="4758" y="5948"/>
                  </a:cxn>
                  <a:cxn ang="0">
                    <a:pos x="4599" y="6027"/>
                  </a:cxn>
                  <a:cxn ang="0">
                    <a:pos x="4440" y="5948"/>
                  </a:cxn>
                  <a:cxn ang="0">
                    <a:pos x="4281" y="5868"/>
                  </a:cxn>
                  <a:cxn ang="0">
                    <a:pos x="79" y="1665"/>
                  </a:cxn>
                  <a:cxn ang="0">
                    <a:pos x="0" y="1586"/>
                  </a:cxn>
                  <a:cxn ang="0">
                    <a:pos x="0" y="1428"/>
                  </a:cxn>
                  <a:cxn ang="0">
                    <a:pos x="0" y="1268"/>
                  </a:cxn>
                  <a:cxn ang="0">
                    <a:pos x="79" y="1110"/>
                  </a:cxn>
                  <a:cxn ang="0">
                    <a:pos x="1110" y="79"/>
                  </a:cxn>
                  <a:cxn ang="0">
                    <a:pos x="1269" y="0"/>
                  </a:cxn>
                  <a:cxn ang="0">
                    <a:pos x="1427" y="0"/>
                  </a:cxn>
                  <a:cxn ang="0">
                    <a:pos x="1586" y="0"/>
                  </a:cxn>
                  <a:cxn ang="0">
                    <a:pos x="1666" y="79"/>
                  </a:cxn>
                  <a:cxn ang="0">
                    <a:pos x="5868" y="4282"/>
                  </a:cxn>
                  <a:cxn ang="0">
                    <a:pos x="6026" y="4441"/>
                  </a:cxn>
                  <a:cxn ang="0">
                    <a:pos x="6026" y="4599"/>
                  </a:cxn>
                  <a:cxn ang="0">
                    <a:pos x="6026" y="4678"/>
                  </a:cxn>
                  <a:cxn ang="0">
                    <a:pos x="5868" y="4838"/>
                  </a:cxn>
                  <a:cxn ang="0">
                    <a:pos x="4837" y="5868"/>
                  </a:cxn>
                </a:cxnLst>
                <a:rect l="0" t="0" r="r" b="b"/>
                <a:pathLst>
                  <a:path w="6026" h="6027">
                    <a:moveTo>
                      <a:pt x="4837" y="5868"/>
                    </a:moveTo>
                    <a:lnTo>
                      <a:pt x="4758" y="5948"/>
                    </a:lnTo>
                    <a:lnTo>
                      <a:pt x="4599" y="6027"/>
                    </a:lnTo>
                    <a:lnTo>
                      <a:pt x="4440" y="5948"/>
                    </a:lnTo>
                    <a:lnTo>
                      <a:pt x="4281" y="5868"/>
                    </a:lnTo>
                    <a:lnTo>
                      <a:pt x="79" y="1665"/>
                    </a:lnTo>
                    <a:lnTo>
                      <a:pt x="0" y="1586"/>
                    </a:lnTo>
                    <a:lnTo>
                      <a:pt x="0" y="1428"/>
                    </a:lnTo>
                    <a:lnTo>
                      <a:pt x="0" y="1268"/>
                    </a:lnTo>
                    <a:lnTo>
                      <a:pt x="79" y="1110"/>
                    </a:lnTo>
                    <a:lnTo>
                      <a:pt x="1110" y="79"/>
                    </a:lnTo>
                    <a:lnTo>
                      <a:pt x="1269" y="0"/>
                    </a:lnTo>
                    <a:lnTo>
                      <a:pt x="1427" y="0"/>
                    </a:lnTo>
                    <a:lnTo>
                      <a:pt x="1586" y="0"/>
                    </a:lnTo>
                    <a:lnTo>
                      <a:pt x="1666" y="79"/>
                    </a:lnTo>
                    <a:lnTo>
                      <a:pt x="5868" y="4282"/>
                    </a:lnTo>
                    <a:lnTo>
                      <a:pt x="6026" y="4441"/>
                    </a:lnTo>
                    <a:lnTo>
                      <a:pt x="6026" y="4599"/>
                    </a:lnTo>
                    <a:lnTo>
                      <a:pt x="6026" y="4678"/>
                    </a:lnTo>
                    <a:lnTo>
                      <a:pt x="5868" y="4838"/>
                    </a:lnTo>
                    <a:lnTo>
                      <a:pt x="4837" y="58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43" name="Freeform 47"/>
              <p:cNvSpPr>
                <a:spLocks/>
              </p:cNvSpPr>
              <p:nvPr/>
            </p:nvSpPr>
            <p:spPr bwMode="auto">
              <a:xfrm>
                <a:off x="2960688" y="3416300"/>
                <a:ext cx="773113" cy="692150"/>
              </a:xfrm>
              <a:custGeom>
                <a:avLst/>
                <a:gdLst/>
                <a:ahLst/>
                <a:cxnLst>
                  <a:cxn ang="0">
                    <a:pos x="6659" y="951"/>
                  </a:cxn>
                  <a:cxn ang="0">
                    <a:pos x="5391" y="2140"/>
                  </a:cxn>
                  <a:cxn ang="0">
                    <a:pos x="5153" y="2617"/>
                  </a:cxn>
                  <a:cxn ang="0">
                    <a:pos x="4677" y="2933"/>
                  </a:cxn>
                  <a:cxn ang="0">
                    <a:pos x="4202" y="3092"/>
                  </a:cxn>
                  <a:cxn ang="0">
                    <a:pos x="3646" y="3013"/>
                  </a:cxn>
                  <a:cxn ang="0">
                    <a:pos x="3092" y="2696"/>
                  </a:cxn>
                  <a:cxn ang="0">
                    <a:pos x="2774" y="1982"/>
                  </a:cxn>
                  <a:cxn ang="0">
                    <a:pos x="2774" y="1268"/>
                  </a:cxn>
                  <a:cxn ang="0">
                    <a:pos x="158" y="3092"/>
                  </a:cxn>
                  <a:cxn ang="0">
                    <a:pos x="0" y="3330"/>
                  </a:cxn>
                  <a:cxn ang="0">
                    <a:pos x="158" y="3568"/>
                  </a:cxn>
                  <a:cxn ang="0">
                    <a:pos x="1030" y="3251"/>
                  </a:cxn>
                  <a:cxn ang="0">
                    <a:pos x="1664" y="3013"/>
                  </a:cxn>
                  <a:cxn ang="0">
                    <a:pos x="2378" y="3251"/>
                  </a:cxn>
                  <a:cxn ang="0">
                    <a:pos x="2615" y="3964"/>
                  </a:cxn>
                  <a:cxn ang="0">
                    <a:pos x="3329" y="4282"/>
                  </a:cxn>
                  <a:cxn ang="0">
                    <a:pos x="3646" y="4917"/>
                  </a:cxn>
                  <a:cxn ang="0">
                    <a:pos x="4281" y="5233"/>
                  </a:cxn>
                  <a:cxn ang="0">
                    <a:pos x="4598" y="5868"/>
                  </a:cxn>
                  <a:cxn ang="0">
                    <a:pos x="5232" y="6185"/>
                  </a:cxn>
                  <a:cxn ang="0">
                    <a:pos x="5549" y="6899"/>
                  </a:cxn>
                  <a:cxn ang="0">
                    <a:pos x="5232" y="7534"/>
                  </a:cxn>
                  <a:cxn ang="0">
                    <a:pos x="5945" y="9357"/>
                  </a:cxn>
                  <a:cxn ang="0">
                    <a:pos x="6422" y="9595"/>
                  </a:cxn>
                  <a:cxn ang="0">
                    <a:pos x="6817" y="9357"/>
                  </a:cxn>
                  <a:cxn ang="0">
                    <a:pos x="7056" y="8881"/>
                  </a:cxn>
                  <a:cxn ang="0">
                    <a:pos x="6817" y="8485"/>
                  </a:cxn>
                  <a:cxn ang="0">
                    <a:pos x="5787" y="7295"/>
                  </a:cxn>
                  <a:cxn ang="0">
                    <a:pos x="6025" y="7057"/>
                  </a:cxn>
                  <a:cxn ang="0">
                    <a:pos x="7135" y="8167"/>
                  </a:cxn>
                  <a:cxn ang="0">
                    <a:pos x="7611" y="8327"/>
                  </a:cxn>
                  <a:cxn ang="0">
                    <a:pos x="8087" y="8167"/>
                  </a:cxn>
                  <a:cxn ang="0">
                    <a:pos x="8245" y="7692"/>
                  </a:cxn>
                  <a:cxn ang="0">
                    <a:pos x="8087" y="7216"/>
                  </a:cxn>
                  <a:cxn ang="0">
                    <a:pos x="6977" y="6106"/>
                  </a:cxn>
                  <a:cxn ang="0">
                    <a:pos x="7215" y="5868"/>
                  </a:cxn>
                  <a:cxn ang="0">
                    <a:pos x="8404" y="6899"/>
                  </a:cxn>
                  <a:cxn ang="0">
                    <a:pos x="8879" y="7137"/>
                  </a:cxn>
                  <a:cxn ang="0">
                    <a:pos x="9276" y="6899"/>
                  </a:cxn>
                  <a:cxn ang="0">
                    <a:pos x="9514" y="6502"/>
                  </a:cxn>
                  <a:cxn ang="0">
                    <a:pos x="9276" y="6027"/>
                  </a:cxn>
                  <a:cxn ang="0">
                    <a:pos x="8245" y="4836"/>
                  </a:cxn>
                  <a:cxn ang="0">
                    <a:pos x="8483" y="4599"/>
                  </a:cxn>
                  <a:cxn ang="0">
                    <a:pos x="9593" y="5709"/>
                  </a:cxn>
                  <a:cxn ang="0">
                    <a:pos x="10069" y="5868"/>
                  </a:cxn>
                  <a:cxn ang="0">
                    <a:pos x="10544" y="5709"/>
                  </a:cxn>
                  <a:cxn ang="0">
                    <a:pos x="10703" y="5233"/>
                  </a:cxn>
                  <a:cxn ang="0">
                    <a:pos x="10544" y="4757"/>
                  </a:cxn>
                </a:cxnLst>
                <a:rect l="0" t="0" r="r" b="b"/>
                <a:pathLst>
                  <a:path w="10703" h="9595">
                    <a:moveTo>
                      <a:pt x="10544" y="4757"/>
                    </a:moveTo>
                    <a:lnTo>
                      <a:pt x="6659" y="951"/>
                    </a:lnTo>
                    <a:lnTo>
                      <a:pt x="5708" y="1347"/>
                    </a:lnTo>
                    <a:lnTo>
                      <a:pt x="5391" y="2140"/>
                    </a:lnTo>
                    <a:lnTo>
                      <a:pt x="5312" y="2379"/>
                    </a:lnTo>
                    <a:lnTo>
                      <a:pt x="5153" y="2617"/>
                    </a:lnTo>
                    <a:lnTo>
                      <a:pt x="4915" y="2775"/>
                    </a:lnTo>
                    <a:lnTo>
                      <a:pt x="4677" y="2933"/>
                    </a:lnTo>
                    <a:lnTo>
                      <a:pt x="4439" y="3013"/>
                    </a:lnTo>
                    <a:lnTo>
                      <a:pt x="4202" y="3092"/>
                    </a:lnTo>
                    <a:lnTo>
                      <a:pt x="3884" y="3092"/>
                    </a:lnTo>
                    <a:lnTo>
                      <a:pt x="3646" y="3013"/>
                    </a:lnTo>
                    <a:lnTo>
                      <a:pt x="3329" y="2854"/>
                    </a:lnTo>
                    <a:lnTo>
                      <a:pt x="3092" y="2696"/>
                    </a:lnTo>
                    <a:lnTo>
                      <a:pt x="2853" y="2379"/>
                    </a:lnTo>
                    <a:lnTo>
                      <a:pt x="2774" y="1982"/>
                    </a:lnTo>
                    <a:lnTo>
                      <a:pt x="2695" y="1665"/>
                    </a:lnTo>
                    <a:lnTo>
                      <a:pt x="2774" y="1268"/>
                    </a:lnTo>
                    <a:lnTo>
                      <a:pt x="3250" y="0"/>
                    </a:lnTo>
                    <a:lnTo>
                      <a:pt x="158" y="3092"/>
                    </a:lnTo>
                    <a:lnTo>
                      <a:pt x="79" y="3171"/>
                    </a:lnTo>
                    <a:lnTo>
                      <a:pt x="0" y="3330"/>
                    </a:lnTo>
                    <a:lnTo>
                      <a:pt x="79" y="3410"/>
                    </a:lnTo>
                    <a:lnTo>
                      <a:pt x="158" y="3568"/>
                    </a:lnTo>
                    <a:lnTo>
                      <a:pt x="396" y="3885"/>
                    </a:lnTo>
                    <a:lnTo>
                      <a:pt x="1030" y="3251"/>
                    </a:lnTo>
                    <a:lnTo>
                      <a:pt x="1347" y="3092"/>
                    </a:lnTo>
                    <a:lnTo>
                      <a:pt x="1664" y="3013"/>
                    </a:lnTo>
                    <a:lnTo>
                      <a:pt x="2061" y="3092"/>
                    </a:lnTo>
                    <a:lnTo>
                      <a:pt x="2378" y="3251"/>
                    </a:lnTo>
                    <a:lnTo>
                      <a:pt x="2615" y="3568"/>
                    </a:lnTo>
                    <a:lnTo>
                      <a:pt x="2615" y="3964"/>
                    </a:lnTo>
                    <a:lnTo>
                      <a:pt x="3013" y="4043"/>
                    </a:lnTo>
                    <a:lnTo>
                      <a:pt x="3329" y="4282"/>
                    </a:lnTo>
                    <a:lnTo>
                      <a:pt x="3567" y="4599"/>
                    </a:lnTo>
                    <a:lnTo>
                      <a:pt x="3646" y="4917"/>
                    </a:lnTo>
                    <a:lnTo>
                      <a:pt x="3963" y="4996"/>
                    </a:lnTo>
                    <a:lnTo>
                      <a:pt x="4281" y="5233"/>
                    </a:lnTo>
                    <a:lnTo>
                      <a:pt x="4518" y="5550"/>
                    </a:lnTo>
                    <a:lnTo>
                      <a:pt x="4598" y="5868"/>
                    </a:lnTo>
                    <a:lnTo>
                      <a:pt x="4915" y="5947"/>
                    </a:lnTo>
                    <a:lnTo>
                      <a:pt x="5232" y="6185"/>
                    </a:lnTo>
                    <a:lnTo>
                      <a:pt x="5470" y="6502"/>
                    </a:lnTo>
                    <a:lnTo>
                      <a:pt x="5549" y="6899"/>
                    </a:lnTo>
                    <a:lnTo>
                      <a:pt x="5470" y="7216"/>
                    </a:lnTo>
                    <a:lnTo>
                      <a:pt x="5232" y="7534"/>
                    </a:lnTo>
                    <a:lnTo>
                      <a:pt x="4677" y="8088"/>
                    </a:lnTo>
                    <a:lnTo>
                      <a:pt x="5945" y="9357"/>
                    </a:lnTo>
                    <a:lnTo>
                      <a:pt x="6184" y="9516"/>
                    </a:lnTo>
                    <a:lnTo>
                      <a:pt x="6422" y="9595"/>
                    </a:lnTo>
                    <a:lnTo>
                      <a:pt x="6659" y="9516"/>
                    </a:lnTo>
                    <a:lnTo>
                      <a:pt x="6817" y="9357"/>
                    </a:lnTo>
                    <a:lnTo>
                      <a:pt x="6977" y="9199"/>
                    </a:lnTo>
                    <a:lnTo>
                      <a:pt x="7056" y="8881"/>
                    </a:lnTo>
                    <a:lnTo>
                      <a:pt x="6977" y="8644"/>
                    </a:lnTo>
                    <a:lnTo>
                      <a:pt x="6817" y="8485"/>
                    </a:lnTo>
                    <a:lnTo>
                      <a:pt x="5866" y="7453"/>
                    </a:lnTo>
                    <a:lnTo>
                      <a:pt x="5787" y="7295"/>
                    </a:lnTo>
                    <a:lnTo>
                      <a:pt x="5866" y="7137"/>
                    </a:lnTo>
                    <a:lnTo>
                      <a:pt x="6025" y="7057"/>
                    </a:lnTo>
                    <a:lnTo>
                      <a:pt x="6184" y="7137"/>
                    </a:lnTo>
                    <a:lnTo>
                      <a:pt x="7135" y="8167"/>
                    </a:lnTo>
                    <a:lnTo>
                      <a:pt x="7373" y="8327"/>
                    </a:lnTo>
                    <a:lnTo>
                      <a:pt x="7611" y="8327"/>
                    </a:lnTo>
                    <a:lnTo>
                      <a:pt x="7848" y="8327"/>
                    </a:lnTo>
                    <a:lnTo>
                      <a:pt x="8087" y="8167"/>
                    </a:lnTo>
                    <a:lnTo>
                      <a:pt x="8245" y="7930"/>
                    </a:lnTo>
                    <a:lnTo>
                      <a:pt x="8245" y="7692"/>
                    </a:lnTo>
                    <a:lnTo>
                      <a:pt x="8245" y="7453"/>
                    </a:lnTo>
                    <a:lnTo>
                      <a:pt x="8087" y="7216"/>
                    </a:lnTo>
                    <a:lnTo>
                      <a:pt x="7056" y="6264"/>
                    </a:lnTo>
                    <a:lnTo>
                      <a:pt x="6977" y="6106"/>
                    </a:lnTo>
                    <a:lnTo>
                      <a:pt x="7056" y="5947"/>
                    </a:lnTo>
                    <a:lnTo>
                      <a:pt x="7215" y="5868"/>
                    </a:lnTo>
                    <a:lnTo>
                      <a:pt x="7373" y="5947"/>
                    </a:lnTo>
                    <a:lnTo>
                      <a:pt x="8404" y="6899"/>
                    </a:lnTo>
                    <a:lnTo>
                      <a:pt x="8641" y="7057"/>
                    </a:lnTo>
                    <a:lnTo>
                      <a:pt x="8879" y="7137"/>
                    </a:lnTo>
                    <a:lnTo>
                      <a:pt x="9118" y="7057"/>
                    </a:lnTo>
                    <a:lnTo>
                      <a:pt x="9276" y="6899"/>
                    </a:lnTo>
                    <a:lnTo>
                      <a:pt x="9434" y="6740"/>
                    </a:lnTo>
                    <a:lnTo>
                      <a:pt x="9514" y="6502"/>
                    </a:lnTo>
                    <a:lnTo>
                      <a:pt x="9434" y="6264"/>
                    </a:lnTo>
                    <a:lnTo>
                      <a:pt x="9276" y="6027"/>
                    </a:lnTo>
                    <a:lnTo>
                      <a:pt x="8324" y="4996"/>
                    </a:lnTo>
                    <a:lnTo>
                      <a:pt x="8245" y="4836"/>
                    </a:lnTo>
                    <a:lnTo>
                      <a:pt x="8324" y="4678"/>
                    </a:lnTo>
                    <a:lnTo>
                      <a:pt x="8483" y="4599"/>
                    </a:lnTo>
                    <a:lnTo>
                      <a:pt x="8641" y="4678"/>
                    </a:lnTo>
                    <a:lnTo>
                      <a:pt x="9593" y="5709"/>
                    </a:lnTo>
                    <a:lnTo>
                      <a:pt x="9830" y="5868"/>
                    </a:lnTo>
                    <a:lnTo>
                      <a:pt x="10069" y="5868"/>
                    </a:lnTo>
                    <a:lnTo>
                      <a:pt x="10307" y="5868"/>
                    </a:lnTo>
                    <a:lnTo>
                      <a:pt x="10544" y="5709"/>
                    </a:lnTo>
                    <a:lnTo>
                      <a:pt x="10703" y="5471"/>
                    </a:lnTo>
                    <a:lnTo>
                      <a:pt x="10703" y="5233"/>
                    </a:lnTo>
                    <a:lnTo>
                      <a:pt x="10703" y="4996"/>
                    </a:lnTo>
                    <a:lnTo>
                      <a:pt x="10544" y="4757"/>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44" name="Freeform 48"/>
              <p:cNvSpPr>
                <a:spLocks/>
              </p:cNvSpPr>
              <p:nvPr/>
            </p:nvSpPr>
            <p:spPr bwMode="auto">
              <a:xfrm>
                <a:off x="2778125" y="3181350"/>
                <a:ext cx="469900" cy="469900"/>
              </a:xfrm>
              <a:custGeom>
                <a:avLst/>
                <a:gdLst/>
                <a:ahLst/>
                <a:cxnLst>
                  <a:cxn ang="0">
                    <a:pos x="6343" y="1268"/>
                  </a:cxn>
                  <a:cxn ang="0">
                    <a:pos x="6422" y="1349"/>
                  </a:cxn>
                  <a:cxn ang="0">
                    <a:pos x="6501" y="1507"/>
                  </a:cxn>
                  <a:cxn ang="0">
                    <a:pos x="6422" y="1665"/>
                  </a:cxn>
                  <a:cxn ang="0">
                    <a:pos x="6343" y="1824"/>
                  </a:cxn>
                  <a:cxn ang="0">
                    <a:pos x="1745" y="6423"/>
                  </a:cxn>
                  <a:cxn ang="0">
                    <a:pos x="1665" y="6503"/>
                  </a:cxn>
                  <a:cxn ang="0">
                    <a:pos x="1507" y="6503"/>
                  </a:cxn>
                  <a:cxn ang="0">
                    <a:pos x="1348" y="6503"/>
                  </a:cxn>
                  <a:cxn ang="0">
                    <a:pos x="1189" y="6423"/>
                  </a:cxn>
                  <a:cxn ang="0">
                    <a:pos x="79" y="5234"/>
                  </a:cxn>
                  <a:cxn ang="0">
                    <a:pos x="0" y="5155"/>
                  </a:cxn>
                  <a:cxn ang="0">
                    <a:pos x="0" y="4996"/>
                  </a:cxn>
                  <a:cxn ang="0">
                    <a:pos x="0" y="4838"/>
                  </a:cxn>
                  <a:cxn ang="0">
                    <a:pos x="79" y="4678"/>
                  </a:cxn>
                  <a:cxn ang="0">
                    <a:pos x="4678" y="79"/>
                  </a:cxn>
                  <a:cxn ang="0">
                    <a:pos x="4837" y="0"/>
                  </a:cxn>
                  <a:cxn ang="0">
                    <a:pos x="4916" y="0"/>
                  </a:cxn>
                  <a:cxn ang="0">
                    <a:pos x="5074" y="0"/>
                  </a:cxn>
                  <a:cxn ang="0">
                    <a:pos x="5233" y="79"/>
                  </a:cxn>
                  <a:cxn ang="0">
                    <a:pos x="6343" y="1268"/>
                  </a:cxn>
                </a:cxnLst>
                <a:rect l="0" t="0" r="r" b="b"/>
                <a:pathLst>
                  <a:path w="6501" h="6503">
                    <a:moveTo>
                      <a:pt x="6343" y="1268"/>
                    </a:moveTo>
                    <a:lnTo>
                      <a:pt x="6422" y="1349"/>
                    </a:lnTo>
                    <a:lnTo>
                      <a:pt x="6501" y="1507"/>
                    </a:lnTo>
                    <a:lnTo>
                      <a:pt x="6422" y="1665"/>
                    </a:lnTo>
                    <a:lnTo>
                      <a:pt x="6343" y="1824"/>
                    </a:lnTo>
                    <a:lnTo>
                      <a:pt x="1745" y="6423"/>
                    </a:lnTo>
                    <a:lnTo>
                      <a:pt x="1665" y="6503"/>
                    </a:lnTo>
                    <a:lnTo>
                      <a:pt x="1507" y="6503"/>
                    </a:lnTo>
                    <a:lnTo>
                      <a:pt x="1348" y="6503"/>
                    </a:lnTo>
                    <a:lnTo>
                      <a:pt x="1189" y="6423"/>
                    </a:lnTo>
                    <a:lnTo>
                      <a:pt x="79" y="5234"/>
                    </a:lnTo>
                    <a:lnTo>
                      <a:pt x="0" y="5155"/>
                    </a:lnTo>
                    <a:lnTo>
                      <a:pt x="0" y="4996"/>
                    </a:lnTo>
                    <a:lnTo>
                      <a:pt x="0" y="4838"/>
                    </a:lnTo>
                    <a:lnTo>
                      <a:pt x="79" y="4678"/>
                    </a:lnTo>
                    <a:lnTo>
                      <a:pt x="4678" y="79"/>
                    </a:lnTo>
                    <a:lnTo>
                      <a:pt x="4837" y="0"/>
                    </a:lnTo>
                    <a:lnTo>
                      <a:pt x="4916" y="0"/>
                    </a:lnTo>
                    <a:lnTo>
                      <a:pt x="5074" y="0"/>
                    </a:lnTo>
                    <a:lnTo>
                      <a:pt x="5233" y="79"/>
                    </a:lnTo>
                    <a:lnTo>
                      <a:pt x="6343" y="1268"/>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45" name="Freeform 49"/>
              <p:cNvSpPr>
                <a:spLocks noEditPoints="1"/>
              </p:cNvSpPr>
              <p:nvPr/>
            </p:nvSpPr>
            <p:spPr bwMode="auto">
              <a:xfrm>
                <a:off x="2989263" y="3290888"/>
                <a:ext cx="733425" cy="714375"/>
              </a:xfrm>
              <a:custGeom>
                <a:avLst/>
                <a:gdLst/>
                <a:ahLst/>
                <a:cxnLst>
                  <a:cxn ang="0">
                    <a:pos x="7373" y="317"/>
                  </a:cxn>
                  <a:cxn ang="0">
                    <a:pos x="6898" y="0"/>
                  </a:cxn>
                  <a:cxn ang="0">
                    <a:pos x="6263" y="158"/>
                  </a:cxn>
                  <a:cxn ang="0">
                    <a:pos x="3647" y="1427"/>
                  </a:cxn>
                  <a:cxn ang="0">
                    <a:pos x="2933" y="3171"/>
                  </a:cxn>
                  <a:cxn ang="0">
                    <a:pos x="2933" y="3648"/>
                  </a:cxn>
                  <a:cxn ang="0">
                    <a:pos x="3171" y="4124"/>
                  </a:cxn>
                  <a:cxn ang="0">
                    <a:pos x="3806" y="4362"/>
                  </a:cxn>
                  <a:cxn ang="0">
                    <a:pos x="4439" y="4044"/>
                  </a:cxn>
                  <a:cxn ang="0">
                    <a:pos x="4995" y="2696"/>
                  </a:cxn>
                  <a:cxn ang="0">
                    <a:pos x="9197" y="4916"/>
                  </a:cxn>
                  <a:cxn ang="0">
                    <a:pos x="10069" y="3885"/>
                  </a:cxn>
                  <a:cxn ang="0">
                    <a:pos x="10069" y="3092"/>
                  </a:cxn>
                  <a:cxn ang="0">
                    <a:pos x="1665" y="5392"/>
                  </a:cxn>
                  <a:cxn ang="0">
                    <a:pos x="1268" y="5234"/>
                  </a:cxn>
                  <a:cxn ang="0">
                    <a:pos x="951" y="5392"/>
                  </a:cxn>
                  <a:cxn ang="0">
                    <a:pos x="0" y="6344"/>
                  </a:cxn>
                  <a:cxn ang="0">
                    <a:pos x="0" y="6741"/>
                  </a:cxn>
                  <a:cxn ang="0">
                    <a:pos x="317" y="6978"/>
                  </a:cxn>
                  <a:cxn ang="0">
                    <a:pos x="714" y="6978"/>
                  </a:cxn>
                  <a:cxn ang="0">
                    <a:pos x="1665" y="6106"/>
                  </a:cxn>
                  <a:cxn ang="0">
                    <a:pos x="1823" y="5709"/>
                  </a:cxn>
                  <a:cxn ang="0">
                    <a:pos x="1665" y="5392"/>
                  </a:cxn>
                  <a:cxn ang="0">
                    <a:pos x="2457" y="6185"/>
                  </a:cxn>
                  <a:cxn ang="0">
                    <a:pos x="2061" y="6185"/>
                  </a:cxn>
                  <a:cxn ang="0">
                    <a:pos x="1110" y="7137"/>
                  </a:cxn>
                  <a:cxn ang="0">
                    <a:pos x="951" y="7454"/>
                  </a:cxn>
                  <a:cxn ang="0">
                    <a:pos x="1110" y="7851"/>
                  </a:cxn>
                  <a:cxn ang="0">
                    <a:pos x="1426" y="8009"/>
                  </a:cxn>
                  <a:cxn ang="0">
                    <a:pos x="1823" y="7851"/>
                  </a:cxn>
                  <a:cxn ang="0">
                    <a:pos x="2696" y="6899"/>
                  </a:cxn>
                  <a:cxn ang="0">
                    <a:pos x="2696" y="6502"/>
                  </a:cxn>
                  <a:cxn ang="0">
                    <a:pos x="3806" y="8247"/>
                  </a:cxn>
                  <a:cxn ang="0">
                    <a:pos x="2933" y="9198"/>
                  </a:cxn>
                  <a:cxn ang="0">
                    <a:pos x="2933" y="9595"/>
                  </a:cxn>
                  <a:cxn ang="0">
                    <a:pos x="3171" y="9912"/>
                  </a:cxn>
                  <a:cxn ang="0">
                    <a:pos x="3567" y="9912"/>
                  </a:cxn>
                  <a:cxn ang="0">
                    <a:pos x="4519" y="8961"/>
                  </a:cxn>
                  <a:cxn ang="0">
                    <a:pos x="4678" y="8644"/>
                  </a:cxn>
                  <a:cxn ang="0">
                    <a:pos x="4519" y="8247"/>
                  </a:cxn>
                  <a:cxn ang="0">
                    <a:pos x="4202" y="8088"/>
                  </a:cxn>
                  <a:cxn ang="0">
                    <a:pos x="3806" y="8247"/>
                  </a:cxn>
                  <a:cxn ang="0">
                    <a:pos x="3409" y="7137"/>
                  </a:cxn>
                  <a:cxn ang="0">
                    <a:pos x="3013" y="7137"/>
                  </a:cxn>
                  <a:cxn ang="0">
                    <a:pos x="2061" y="8088"/>
                  </a:cxn>
                  <a:cxn ang="0">
                    <a:pos x="1903" y="8406"/>
                  </a:cxn>
                  <a:cxn ang="0">
                    <a:pos x="2061" y="8802"/>
                  </a:cxn>
                  <a:cxn ang="0">
                    <a:pos x="2378" y="8961"/>
                  </a:cxn>
                  <a:cxn ang="0">
                    <a:pos x="2775" y="8802"/>
                  </a:cxn>
                  <a:cxn ang="0">
                    <a:pos x="3647" y="7851"/>
                  </a:cxn>
                  <a:cxn ang="0">
                    <a:pos x="3647" y="7454"/>
                  </a:cxn>
                </a:cxnLst>
                <a:rect l="0" t="0" r="r" b="b"/>
                <a:pathLst>
                  <a:path w="10148" h="9912">
                    <a:moveTo>
                      <a:pt x="9911" y="2775"/>
                    </a:moveTo>
                    <a:lnTo>
                      <a:pt x="7373" y="317"/>
                    </a:lnTo>
                    <a:lnTo>
                      <a:pt x="7135" y="158"/>
                    </a:lnTo>
                    <a:lnTo>
                      <a:pt x="6898" y="0"/>
                    </a:lnTo>
                    <a:lnTo>
                      <a:pt x="6581" y="0"/>
                    </a:lnTo>
                    <a:lnTo>
                      <a:pt x="6263" y="158"/>
                    </a:lnTo>
                    <a:lnTo>
                      <a:pt x="3964" y="1189"/>
                    </a:lnTo>
                    <a:lnTo>
                      <a:pt x="3647" y="1427"/>
                    </a:lnTo>
                    <a:lnTo>
                      <a:pt x="3409" y="1745"/>
                    </a:lnTo>
                    <a:lnTo>
                      <a:pt x="2933" y="3171"/>
                    </a:lnTo>
                    <a:lnTo>
                      <a:pt x="2854" y="3410"/>
                    </a:lnTo>
                    <a:lnTo>
                      <a:pt x="2933" y="3648"/>
                    </a:lnTo>
                    <a:lnTo>
                      <a:pt x="3013" y="3885"/>
                    </a:lnTo>
                    <a:lnTo>
                      <a:pt x="3171" y="4124"/>
                    </a:lnTo>
                    <a:lnTo>
                      <a:pt x="3488" y="4282"/>
                    </a:lnTo>
                    <a:lnTo>
                      <a:pt x="3806" y="4362"/>
                    </a:lnTo>
                    <a:lnTo>
                      <a:pt x="4122" y="4282"/>
                    </a:lnTo>
                    <a:lnTo>
                      <a:pt x="4439" y="4044"/>
                    </a:lnTo>
                    <a:lnTo>
                      <a:pt x="4599" y="3727"/>
                    </a:lnTo>
                    <a:lnTo>
                      <a:pt x="4995" y="2696"/>
                    </a:lnTo>
                    <a:lnTo>
                      <a:pt x="6421" y="2220"/>
                    </a:lnTo>
                    <a:lnTo>
                      <a:pt x="9197" y="4916"/>
                    </a:lnTo>
                    <a:lnTo>
                      <a:pt x="9911" y="4203"/>
                    </a:lnTo>
                    <a:lnTo>
                      <a:pt x="10069" y="3885"/>
                    </a:lnTo>
                    <a:lnTo>
                      <a:pt x="10148" y="3489"/>
                    </a:lnTo>
                    <a:lnTo>
                      <a:pt x="10069" y="3092"/>
                    </a:lnTo>
                    <a:lnTo>
                      <a:pt x="9911" y="2775"/>
                    </a:lnTo>
                    <a:close/>
                    <a:moveTo>
                      <a:pt x="1665" y="5392"/>
                    </a:moveTo>
                    <a:lnTo>
                      <a:pt x="1506" y="5234"/>
                    </a:lnTo>
                    <a:lnTo>
                      <a:pt x="1268" y="5234"/>
                    </a:lnTo>
                    <a:lnTo>
                      <a:pt x="1110" y="5234"/>
                    </a:lnTo>
                    <a:lnTo>
                      <a:pt x="951" y="5392"/>
                    </a:lnTo>
                    <a:lnTo>
                      <a:pt x="158" y="6185"/>
                    </a:lnTo>
                    <a:lnTo>
                      <a:pt x="0" y="6344"/>
                    </a:lnTo>
                    <a:lnTo>
                      <a:pt x="0" y="6502"/>
                    </a:lnTo>
                    <a:lnTo>
                      <a:pt x="0" y="6741"/>
                    </a:lnTo>
                    <a:lnTo>
                      <a:pt x="158" y="6899"/>
                    </a:lnTo>
                    <a:lnTo>
                      <a:pt x="317" y="6978"/>
                    </a:lnTo>
                    <a:lnTo>
                      <a:pt x="475" y="7058"/>
                    </a:lnTo>
                    <a:lnTo>
                      <a:pt x="714" y="6978"/>
                    </a:lnTo>
                    <a:lnTo>
                      <a:pt x="872" y="6899"/>
                    </a:lnTo>
                    <a:lnTo>
                      <a:pt x="1665" y="6106"/>
                    </a:lnTo>
                    <a:lnTo>
                      <a:pt x="1744" y="5948"/>
                    </a:lnTo>
                    <a:lnTo>
                      <a:pt x="1823" y="5709"/>
                    </a:lnTo>
                    <a:lnTo>
                      <a:pt x="1744" y="5551"/>
                    </a:lnTo>
                    <a:lnTo>
                      <a:pt x="1665" y="5392"/>
                    </a:lnTo>
                    <a:close/>
                    <a:moveTo>
                      <a:pt x="2617" y="6344"/>
                    </a:moveTo>
                    <a:lnTo>
                      <a:pt x="2457" y="6185"/>
                    </a:lnTo>
                    <a:lnTo>
                      <a:pt x="2219" y="6185"/>
                    </a:lnTo>
                    <a:lnTo>
                      <a:pt x="2061" y="6185"/>
                    </a:lnTo>
                    <a:lnTo>
                      <a:pt x="1903" y="6344"/>
                    </a:lnTo>
                    <a:lnTo>
                      <a:pt x="1110" y="7137"/>
                    </a:lnTo>
                    <a:lnTo>
                      <a:pt x="951" y="7295"/>
                    </a:lnTo>
                    <a:lnTo>
                      <a:pt x="951" y="7454"/>
                    </a:lnTo>
                    <a:lnTo>
                      <a:pt x="951" y="7692"/>
                    </a:lnTo>
                    <a:lnTo>
                      <a:pt x="1110" y="7851"/>
                    </a:lnTo>
                    <a:lnTo>
                      <a:pt x="1268" y="7930"/>
                    </a:lnTo>
                    <a:lnTo>
                      <a:pt x="1426" y="8009"/>
                    </a:lnTo>
                    <a:lnTo>
                      <a:pt x="1665" y="7930"/>
                    </a:lnTo>
                    <a:lnTo>
                      <a:pt x="1823" y="7851"/>
                    </a:lnTo>
                    <a:lnTo>
                      <a:pt x="2617" y="7058"/>
                    </a:lnTo>
                    <a:lnTo>
                      <a:pt x="2696" y="6899"/>
                    </a:lnTo>
                    <a:lnTo>
                      <a:pt x="2775" y="6662"/>
                    </a:lnTo>
                    <a:lnTo>
                      <a:pt x="2696" y="6502"/>
                    </a:lnTo>
                    <a:lnTo>
                      <a:pt x="2617" y="6344"/>
                    </a:lnTo>
                    <a:close/>
                    <a:moveTo>
                      <a:pt x="3806" y="8247"/>
                    </a:moveTo>
                    <a:lnTo>
                      <a:pt x="3013" y="9040"/>
                    </a:lnTo>
                    <a:lnTo>
                      <a:pt x="2933" y="9198"/>
                    </a:lnTo>
                    <a:lnTo>
                      <a:pt x="2854" y="9437"/>
                    </a:lnTo>
                    <a:lnTo>
                      <a:pt x="2933" y="9595"/>
                    </a:lnTo>
                    <a:lnTo>
                      <a:pt x="3013" y="9754"/>
                    </a:lnTo>
                    <a:lnTo>
                      <a:pt x="3171" y="9912"/>
                    </a:lnTo>
                    <a:lnTo>
                      <a:pt x="3409" y="9912"/>
                    </a:lnTo>
                    <a:lnTo>
                      <a:pt x="3567" y="9912"/>
                    </a:lnTo>
                    <a:lnTo>
                      <a:pt x="3726" y="9754"/>
                    </a:lnTo>
                    <a:lnTo>
                      <a:pt x="4519" y="8961"/>
                    </a:lnTo>
                    <a:lnTo>
                      <a:pt x="4678" y="8802"/>
                    </a:lnTo>
                    <a:lnTo>
                      <a:pt x="4678" y="8644"/>
                    </a:lnTo>
                    <a:lnTo>
                      <a:pt x="4678" y="8406"/>
                    </a:lnTo>
                    <a:lnTo>
                      <a:pt x="4519" y="8247"/>
                    </a:lnTo>
                    <a:lnTo>
                      <a:pt x="4360" y="8168"/>
                    </a:lnTo>
                    <a:lnTo>
                      <a:pt x="4202" y="8088"/>
                    </a:lnTo>
                    <a:lnTo>
                      <a:pt x="3964" y="8168"/>
                    </a:lnTo>
                    <a:lnTo>
                      <a:pt x="3806" y="8247"/>
                    </a:lnTo>
                    <a:close/>
                    <a:moveTo>
                      <a:pt x="3567" y="7295"/>
                    </a:moveTo>
                    <a:lnTo>
                      <a:pt x="3409" y="7137"/>
                    </a:lnTo>
                    <a:lnTo>
                      <a:pt x="3250" y="7137"/>
                    </a:lnTo>
                    <a:lnTo>
                      <a:pt x="3013" y="7137"/>
                    </a:lnTo>
                    <a:lnTo>
                      <a:pt x="2854" y="7295"/>
                    </a:lnTo>
                    <a:lnTo>
                      <a:pt x="2061" y="8088"/>
                    </a:lnTo>
                    <a:lnTo>
                      <a:pt x="1982" y="8247"/>
                    </a:lnTo>
                    <a:lnTo>
                      <a:pt x="1903" y="8406"/>
                    </a:lnTo>
                    <a:lnTo>
                      <a:pt x="1982" y="8644"/>
                    </a:lnTo>
                    <a:lnTo>
                      <a:pt x="2061" y="8802"/>
                    </a:lnTo>
                    <a:lnTo>
                      <a:pt x="2219" y="8882"/>
                    </a:lnTo>
                    <a:lnTo>
                      <a:pt x="2378" y="8961"/>
                    </a:lnTo>
                    <a:lnTo>
                      <a:pt x="2617" y="8882"/>
                    </a:lnTo>
                    <a:lnTo>
                      <a:pt x="2775" y="8802"/>
                    </a:lnTo>
                    <a:lnTo>
                      <a:pt x="3567" y="8009"/>
                    </a:lnTo>
                    <a:lnTo>
                      <a:pt x="3647" y="7851"/>
                    </a:lnTo>
                    <a:lnTo>
                      <a:pt x="3726" y="7613"/>
                    </a:lnTo>
                    <a:lnTo>
                      <a:pt x="3647" y="7454"/>
                    </a:lnTo>
                    <a:lnTo>
                      <a:pt x="3567" y="72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327" name="组合 214"/>
            <p:cNvGrpSpPr/>
            <p:nvPr/>
          </p:nvGrpSpPr>
          <p:grpSpPr>
            <a:xfrm flipH="1">
              <a:off x="9552456" y="2178602"/>
              <a:ext cx="230454" cy="249716"/>
              <a:chOff x="12220575" y="4949190"/>
              <a:chExt cx="531813" cy="576263"/>
            </a:xfrm>
            <a:solidFill>
              <a:srgbClr val="00B0F0"/>
            </a:solidFill>
          </p:grpSpPr>
          <p:sp>
            <p:nvSpPr>
              <p:cNvPr id="335" name="Freeform 1669"/>
              <p:cNvSpPr>
                <a:spLocks/>
              </p:cNvSpPr>
              <p:nvPr/>
            </p:nvSpPr>
            <p:spPr bwMode="auto">
              <a:xfrm>
                <a:off x="12220575" y="4949190"/>
                <a:ext cx="192088" cy="190500"/>
              </a:xfrm>
              <a:custGeom>
                <a:avLst/>
                <a:gdLst/>
                <a:ahLst/>
                <a:cxnLst>
                  <a:cxn ang="0">
                    <a:pos x="121" y="61"/>
                  </a:cxn>
                  <a:cxn ang="0">
                    <a:pos x="121" y="61"/>
                  </a:cxn>
                  <a:cxn ang="0">
                    <a:pos x="119" y="73"/>
                  </a:cxn>
                  <a:cxn ang="0">
                    <a:pos x="117" y="83"/>
                  </a:cxn>
                  <a:cxn ang="0">
                    <a:pos x="111" y="94"/>
                  </a:cxn>
                  <a:cxn ang="0">
                    <a:pos x="102" y="104"/>
                  </a:cxn>
                  <a:cxn ang="0">
                    <a:pos x="94" y="110"/>
                  </a:cxn>
                  <a:cxn ang="0">
                    <a:pos x="84" y="116"/>
                  </a:cxn>
                  <a:cxn ang="0">
                    <a:pos x="74" y="120"/>
                  </a:cxn>
                  <a:cxn ang="0">
                    <a:pos x="62" y="120"/>
                  </a:cxn>
                  <a:cxn ang="0">
                    <a:pos x="62" y="120"/>
                  </a:cxn>
                  <a:cxn ang="0">
                    <a:pos x="49" y="120"/>
                  </a:cxn>
                  <a:cxn ang="0">
                    <a:pos x="37" y="116"/>
                  </a:cxn>
                  <a:cxn ang="0">
                    <a:pos x="27" y="110"/>
                  </a:cxn>
                  <a:cxn ang="0">
                    <a:pos x="19" y="104"/>
                  </a:cxn>
                  <a:cxn ang="0">
                    <a:pos x="11" y="94"/>
                  </a:cxn>
                  <a:cxn ang="0">
                    <a:pos x="7" y="83"/>
                  </a:cxn>
                  <a:cxn ang="0">
                    <a:pos x="3" y="73"/>
                  </a:cxn>
                  <a:cxn ang="0">
                    <a:pos x="0" y="61"/>
                  </a:cxn>
                  <a:cxn ang="0">
                    <a:pos x="0" y="61"/>
                  </a:cxn>
                  <a:cxn ang="0">
                    <a:pos x="3" y="49"/>
                  </a:cxn>
                  <a:cxn ang="0">
                    <a:pos x="7" y="36"/>
                  </a:cxn>
                  <a:cxn ang="0">
                    <a:pos x="11" y="26"/>
                  </a:cxn>
                  <a:cxn ang="0">
                    <a:pos x="19" y="18"/>
                  </a:cxn>
                  <a:cxn ang="0">
                    <a:pos x="27" y="10"/>
                  </a:cxn>
                  <a:cxn ang="0">
                    <a:pos x="37" y="6"/>
                  </a:cxn>
                  <a:cxn ang="0">
                    <a:pos x="49" y="2"/>
                  </a:cxn>
                  <a:cxn ang="0">
                    <a:pos x="62" y="0"/>
                  </a:cxn>
                  <a:cxn ang="0">
                    <a:pos x="62" y="0"/>
                  </a:cxn>
                  <a:cxn ang="0">
                    <a:pos x="74" y="2"/>
                  </a:cxn>
                  <a:cxn ang="0">
                    <a:pos x="84" y="6"/>
                  </a:cxn>
                  <a:cxn ang="0">
                    <a:pos x="94" y="10"/>
                  </a:cxn>
                  <a:cxn ang="0">
                    <a:pos x="102" y="18"/>
                  </a:cxn>
                  <a:cxn ang="0">
                    <a:pos x="111" y="26"/>
                  </a:cxn>
                  <a:cxn ang="0">
                    <a:pos x="117" y="36"/>
                  </a:cxn>
                  <a:cxn ang="0">
                    <a:pos x="119" y="49"/>
                  </a:cxn>
                  <a:cxn ang="0">
                    <a:pos x="121" y="61"/>
                  </a:cxn>
                  <a:cxn ang="0">
                    <a:pos x="121" y="61"/>
                  </a:cxn>
                </a:cxnLst>
                <a:rect l="0" t="0" r="r" b="b"/>
                <a:pathLst>
                  <a:path w="121" h="120">
                    <a:moveTo>
                      <a:pt x="121" y="61"/>
                    </a:moveTo>
                    <a:lnTo>
                      <a:pt x="121" y="61"/>
                    </a:lnTo>
                    <a:lnTo>
                      <a:pt x="119" y="73"/>
                    </a:lnTo>
                    <a:lnTo>
                      <a:pt x="117" y="83"/>
                    </a:lnTo>
                    <a:lnTo>
                      <a:pt x="111" y="94"/>
                    </a:lnTo>
                    <a:lnTo>
                      <a:pt x="102" y="104"/>
                    </a:lnTo>
                    <a:lnTo>
                      <a:pt x="94" y="110"/>
                    </a:lnTo>
                    <a:lnTo>
                      <a:pt x="84" y="116"/>
                    </a:lnTo>
                    <a:lnTo>
                      <a:pt x="74" y="120"/>
                    </a:lnTo>
                    <a:lnTo>
                      <a:pt x="62" y="120"/>
                    </a:lnTo>
                    <a:lnTo>
                      <a:pt x="62" y="120"/>
                    </a:lnTo>
                    <a:lnTo>
                      <a:pt x="49" y="120"/>
                    </a:lnTo>
                    <a:lnTo>
                      <a:pt x="37" y="116"/>
                    </a:lnTo>
                    <a:lnTo>
                      <a:pt x="27" y="110"/>
                    </a:lnTo>
                    <a:lnTo>
                      <a:pt x="19" y="104"/>
                    </a:lnTo>
                    <a:lnTo>
                      <a:pt x="11" y="94"/>
                    </a:lnTo>
                    <a:lnTo>
                      <a:pt x="7" y="83"/>
                    </a:lnTo>
                    <a:lnTo>
                      <a:pt x="3" y="73"/>
                    </a:lnTo>
                    <a:lnTo>
                      <a:pt x="0" y="61"/>
                    </a:lnTo>
                    <a:lnTo>
                      <a:pt x="0" y="61"/>
                    </a:lnTo>
                    <a:lnTo>
                      <a:pt x="3" y="49"/>
                    </a:lnTo>
                    <a:lnTo>
                      <a:pt x="7" y="36"/>
                    </a:lnTo>
                    <a:lnTo>
                      <a:pt x="11" y="26"/>
                    </a:lnTo>
                    <a:lnTo>
                      <a:pt x="19" y="18"/>
                    </a:lnTo>
                    <a:lnTo>
                      <a:pt x="27" y="10"/>
                    </a:lnTo>
                    <a:lnTo>
                      <a:pt x="37" y="6"/>
                    </a:lnTo>
                    <a:lnTo>
                      <a:pt x="49" y="2"/>
                    </a:lnTo>
                    <a:lnTo>
                      <a:pt x="62" y="0"/>
                    </a:lnTo>
                    <a:lnTo>
                      <a:pt x="62" y="0"/>
                    </a:lnTo>
                    <a:lnTo>
                      <a:pt x="74" y="2"/>
                    </a:lnTo>
                    <a:lnTo>
                      <a:pt x="84" y="6"/>
                    </a:lnTo>
                    <a:lnTo>
                      <a:pt x="94" y="10"/>
                    </a:lnTo>
                    <a:lnTo>
                      <a:pt x="102" y="18"/>
                    </a:lnTo>
                    <a:lnTo>
                      <a:pt x="111" y="26"/>
                    </a:lnTo>
                    <a:lnTo>
                      <a:pt x="117" y="36"/>
                    </a:lnTo>
                    <a:lnTo>
                      <a:pt x="119" y="49"/>
                    </a:lnTo>
                    <a:lnTo>
                      <a:pt x="121" y="61"/>
                    </a:lnTo>
                    <a:lnTo>
                      <a:pt x="121"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36" name="Freeform 1670"/>
              <p:cNvSpPr>
                <a:spLocks/>
              </p:cNvSpPr>
              <p:nvPr/>
            </p:nvSpPr>
            <p:spPr bwMode="auto">
              <a:xfrm>
                <a:off x="12220575" y="5333365"/>
                <a:ext cx="192088" cy="192088"/>
              </a:xfrm>
              <a:custGeom>
                <a:avLst/>
                <a:gdLst/>
                <a:ahLst/>
                <a:cxnLst>
                  <a:cxn ang="0">
                    <a:pos x="121" y="59"/>
                  </a:cxn>
                  <a:cxn ang="0">
                    <a:pos x="121" y="59"/>
                  </a:cxn>
                  <a:cxn ang="0">
                    <a:pos x="119" y="72"/>
                  </a:cxn>
                  <a:cxn ang="0">
                    <a:pos x="117" y="84"/>
                  </a:cxn>
                  <a:cxn ang="0">
                    <a:pos x="111" y="94"/>
                  </a:cxn>
                  <a:cxn ang="0">
                    <a:pos x="102" y="102"/>
                  </a:cxn>
                  <a:cxn ang="0">
                    <a:pos x="94" y="110"/>
                  </a:cxn>
                  <a:cxn ang="0">
                    <a:pos x="84" y="117"/>
                  </a:cxn>
                  <a:cxn ang="0">
                    <a:pos x="74" y="119"/>
                  </a:cxn>
                  <a:cxn ang="0">
                    <a:pos x="62" y="121"/>
                  </a:cxn>
                  <a:cxn ang="0">
                    <a:pos x="62" y="121"/>
                  </a:cxn>
                  <a:cxn ang="0">
                    <a:pos x="49" y="119"/>
                  </a:cxn>
                  <a:cxn ang="0">
                    <a:pos x="37" y="117"/>
                  </a:cxn>
                  <a:cxn ang="0">
                    <a:pos x="27" y="110"/>
                  </a:cxn>
                  <a:cxn ang="0">
                    <a:pos x="19" y="102"/>
                  </a:cxn>
                  <a:cxn ang="0">
                    <a:pos x="11" y="94"/>
                  </a:cxn>
                  <a:cxn ang="0">
                    <a:pos x="7" y="84"/>
                  </a:cxn>
                  <a:cxn ang="0">
                    <a:pos x="3" y="72"/>
                  </a:cxn>
                  <a:cxn ang="0">
                    <a:pos x="0" y="59"/>
                  </a:cxn>
                  <a:cxn ang="0">
                    <a:pos x="0" y="59"/>
                  </a:cxn>
                  <a:cxn ang="0">
                    <a:pos x="3" y="49"/>
                  </a:cxn>
                  <a:cxn ang="0">
                    <a:pos x="7" y="37"/>
                  </a:cxn>
                  <a:cxn ang="0">
                    <a:pos x="11" y="27"/>
                  </a:cxn>
                  <a:cxn ang="0">
                    <a:pos x="19" y="19"/>
                  </a:cxn>
                  <a:cxn ang="0">
                    <a:pos x="27" y="11"/>
                  </a:cxn>
                  <a:cxn ang="0">
                    <a:pos x="37" y="4"/>
                  </a:cxn>
                  <a:cxn ang="0">
                    <a:pos x="49" y="2"/>
                  </a:cxn>
                  <a:cxn ang="0">
                    <a:pos x="62" y="0"/>
                  </a:cxn>
                  <a:cxn ang="0">
                    <a:pos x="62" y="0"/>
                  </a:cxn>
                  <a:cxn ang="0">
                    <a:pos x="74" y="2"/>
                  </a:cxn>
                  <a:cxn ang="0">
                    <a:pos x="84" y="4"/>
                  </a:cxn>
                  <a:cxn ang="0">
                    <a:pos x="94" y="11"/>
                  </a:cxn>
                  <a:cxn ang="0">
                    <a:pos x="102" y="19"/>
                  </a:cxn>
                  <a:cxn ang="0">
                    <a:pos x="111" y="27"/>
                  </a:cxn>
                  <a:cxn ang="0">
                    <a:pos x="117" y="37"/>
                  </a:cxn>
                  <a:cxn ang="0">
                    <a:pos x="119" y="49"/>
                  </a:cxn>
                  <a:cxn ang="0">
                    <a:pos x="121" y="59"/>
                  </a:cxn>
                  <a:cxn ang="0">
                    <a:pos x="121" y="59"/>
                  </a:cxn>
                </a:cxnLst>
                <a:rect l="0" t="0" r="r" b="b"/>
                <a:pathLst>
                  <a:path w="121" h="121">
                    <a:moveTo>
                      <a:pt x="121" y="59"/>
                    </a:moveTo>
                    <a:lnTo>
                      <a:pt x="121" y="59"/>
                    </a:lnTo>
                    <a:lnTo>
                      <a:pt x="119" y="72"/>
                    </a:lnTo>
                    <a:lnTo>
                      <a:pt x="117" y="84"/>
                    </a:lnTo>
                    <a:lnTo>
                      <a:pt x="111" y="94"/>
                    </a:lnTo>
                    <a:lnTo>
                      <a:pt x="102" y="102"/>
                    </a:lnTo>
                    <a:lnTo>
                      <a:pt x="94" y="110"/>
                    </a:lnTo>
                    <a:lnTo>
                      <a:pt x="84" y="117"/>
                    </a:lnTo>
                    <a:lnTo>
                      <a:pt x="74" y="119"/>
                    </a:lnTo>
                    <a:lnTo>
                      <a:pt x="62" y="121"/>
                    </a:lnTo>
                    <a:lnTo>
                      <a:pt x="62" y="121"/>
                    </a:lnTo>
                    <a:lnTo>
                      <a:pt x="49" y="119"/>
                    </a:lnTo>
                    <a:lnTo>
                      <a:pt x="37" y="117"/>
                    </a:lnTo>
                    <a:lnTo>
                      <a:pt x="27" y="110"/>
                    </a:lnTo>
                    <a:lnTo>
                      <a:pt x="19" y="102"/>
                    </a:lnTo>
                    <a:lnTo>
                      <a:pt x="11" y="94"/>
                    </a:lnTo>
                    <a:lnTo>
                      <a:pt x="7" y="84"/>
                    </a:lnTo>
                    <a:lnTo>
                      <a:pt x="3" y="72"/>
                    </a:lnTo>
                    <a:lnTo>
                      <a:pt x="0" y="59"/>
                    </a:lnTo>
                    <a:lnTo>
                      <a:pt x="0" y="59"/>
                    </a:lnTo>
                    <a:lnTo>
                      <a:pt x="3" y="49"/>
                    </a:lnTo>
                    <a:lnTo>
                      <a:pt x="7" y="37"/>
                    </a:lnTo>
                    <a:lnTo>
                      <a:pt x="11" y="27"/>
                    </a:lnTo>
                    <a:lnTo>
                      <a:pt x="19" y="19"/>
                    </a:lnTo>
                    <a:lnTo>
                      <a:pt x="27" y="11"/>
                    </a:lnTo>
                    <a:lnTo>
                      <a:pt x="37" y="4"/>
                    </a:lnTo>
                    <a:lnTo>
                      <a:pt x="49" y="2"/>
                    </a:lnTo>
                    <a:lnTo>
                      <a:pt x="62" y="0"/>
                    </a:lnTo>
                    <a:lnTo>
                      <a:pt x="62" y="0"/>
                    </a:lnTo>
                    <a:lnTo>
                      <a:pt x="74" y="2"/>
                    </a:lnTo>
                    <a:lnTo>
                      <a:pt x="84" y="4"/>
                    </a:lnTo>
                    <a:lnTo>
                      <a:pt x="94" y="11"/>
                    </a:lnTo>
                    <a:lnTo>
                      <a:pt x="102" y="19"/>
                    </a:lnTo>
                    <a:lnTo>
                      <a:pt x="111" y="27"/>
                    </a:lnTo>
                    <a:lnTo>
                      <a:pt x="117" y="37"/>
                    </a:lnTo>
                    <a:lnTo>
                      <a:pt x="119" y="49"/>
                    </a:lnTo>
                    <a:lnTo>
                      <a:pt x="121" y="59"/>
                    </a:lnTo>
                    <a:lnTo>
                      <a:pt x="121"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37" name="Freeform 1671"/>
              <p:cNvSpPr>
                <a:spLocks/>
              </p:cNvSpPr>
              <p:nvPr/>
            </p:nvSpPr>
            <p:spPr bwMode="auto">
              <a:xfrm>
                <a:off x="12474575" y="5101590"/>
                <a:ext cx="277813" cy="277813"/>
              </a:xfrm>
              <a:custGeom>
                <a:avLst/>
                <a:gdLst/>
                <a:ahLst/>
                <a:cxnLst>
                  <a:cxn ang="0">
                    <a:pos x="175" y="87"/>
                  </a:cxn>
                  <a:cxn ang="0">
                    <a:pos x="175" y="87"/>
                  </a:cxn>
                  <a:cxn ang="0">
                    <a:pos x="173" y="104"/>
                  </a:cxn>
                  <a:cxn ang="0">
                    <a:pos x="167" y="120"/>
                  </a:cxn>
                  <a:cxn ang="0">
                    <a:pos x="159" y="136"/>
                  </a:cxn>
                  <a:cxn ang="0">
                    <a:pos x="148" y="148"/>
                  </a:cxn>
                  <a:cxn ang="0">
                    <a:pos x="136" y="159"/>
                  </a:cxn>
                  <a:cxn ang="0">
                    <a:pos x="120" y="167"/>
                  </a:cxn>
                  <a:cxn ang="0">
                    <a:pos x="103" y="173"/>
                  </a:cxn>
                  <a:cxn ang="0">
                    <a:pos x="87" y="175"/>
                  </a:cxn>
                  <a:cxn ang="0">
                    <a:pos x="87" y="175"/>
                  </a:cxn>
                  <a:cxn ang="0">
                    <a:pos x="69" y="173"/>
                  </a:cxn>
                  <a:cxn ang="0">
                    <a:pos x="53" y="167"/>
                  </a:cxn>
                  <a:cxn ang="0">
                    <a:pos x="38" y="159"/>
                  </a:cxn>
                  <a:cxn ang="0">
                    <a:pos x="26" y="148"/>
                  </a:cxn>
                  <a:cxn ang="0">
                    <a:pos x="14" y="136"/>
                  </a:cxn>
                  <a:cxn ang="0">
                    <a:pos x="6" y="120"/>
                  </a:cxn>
                  <a:cxn ang="0">
                    <a:pos x="2" y="104"/>
                  </a:cxn>
                  <a:cxn ang="0">
                    <a:pos x="0" y="87"/>
                  </a:cxn>
                  <a:cxn ang="0">
                    <a:pos x="0" y="87"/>
                  </a:cxn>
                  <a:cxn ang="0">
                    <a:pos x="2" y="69"/>
                  </a:cxn>
                  <a:cxn ang="0">
                    <a:pos x="6" y="53"/>
                  </a:cxn>
                  <a:cxn ang="0">
                    <a:pos x="14" y="38"/>
                  </a:cxn>
                  <a:cxn ang="0">
                    <a:pos x="26" y="24"/>
                  </a:cxn>
                  <a:cxn ang="0">
                    <a:pos x="38" y="14"/>
                  </a:cxn>
                  <a:cxn ang="0">
                    <a:pos x="53" y="6"/>
                  </a:cxn>
                  <a:cxn ang="0">
                    <a:pos x="69" y="2"/>
                  </a:cxn>
                  <a:cxn ang="0">
                    <a:pos x="87" y="0"/>
                  </a:cxn>
                  <a:cxn ang="0">
                    <a:pos x="87" y="0"/>
                  </a:cxn>
                  <a:cxn ang="0">
                    <a:pos x="103" y="2"/>
                  </a:cxn>
                  <a:cxn ang="0">
                    <a:pos x="120" y="6"/>
                  </a:cxn>
                  <a:cxn ang="0">
                    <a:pos x="136" y="14"/>
                  </a:cxn>
                  <a:cxn ang="0">
                    <a:pos x="148" y="24"/>
                  </a:cxn>
                  <a:cxn ang="0">
                    <a:pos x="159" y="38"/>
                  </a:cxn>
                  <a:cxn ang="0">
                    <a:pos x="167" y="53"/>
                  </a:cxn>
                  <a:cxn ang="0">
                    <a:pos x="173" y="69"/>
                  </a:cxn>
                  <a:cxn ang="0">
                    <a:pos x="175" y="87"/>
                  </a:cxn>
                  <a:cxn ang="0">
                    <a:pos x="175" y="87"/>
                  </a:cxn>
                </a:cxnLst>
                <a:rect l="0" t="0" r="r" b="b"/>
                <a:pathLst>
                  <a:path w="175" h="175">
                    <a:moveTo>
                      <a:pt x="175" y="87"/>
                    </a:moveTo>
                    <a:lnTo>
                      <a:pt x="175" y="87"/>
                    </a:lnTo>
                    <a:lnTo>
                      <a:pt x="173" y="104"/>
                    </a:lnTo>
                    <a:lnTo>
                      <a:pt x="167" y="120"/>
                    </a:lnTo>
                    <a:lnTo>
                      <a:pt x="159" y="136"/>
                    </a:lnTo>
                    <a:lnTo>
                      <a:pt x="148" y="148"/>
                    </a:lnTo>
                    <a:lnTo>
                      <a:pt x="136" y="159"/>
                    </a:lnTo>
                    <a:lnTo>
                      <a:pt x="120" y="167"/>
                    </a:lnTo>
                    <a:lnTo>
                      <a:pt x="103" y="173"/>
                    </a:lnTo>
                    <a:lnTo>
                      <a:pt x="87" y="175"/>
                    </a:lnTo>
                    <a:lnTo>
                      <a:pt x="87" y="175"/>
                    </a:lnTo>
                    <a:lnTo>
                      <a:pt x="69" y="173"/>
                    </a:lnTo>
                    <a:lnTo>
                      <a:pt x="53" y="167"/>
                    </a:lnTo>
                    <a:lnTo>
                      <a:pt x="38" y="159"/>
                    </a:lnTo>
                    <a:lnTo>
                      <a:pt x="26" y="148"/>
                    </a:lnTo>
                    <a:lnTo>
                      <a:pt x="14" y="136"/>
                    </a:lnTo>
                    <a:lnTo>
                      <a:pt x="6" y="120"/>
                    </a:lnTo>
                    <a:lnTo>
                      <a:pt x="2" y="104"/>
                    </a:lnTo>
                    <a:lnTo>
                      <a:pt x="0" y="87"/>
                    </a:lnTo>
                    <a:lnTo>
                      <a:pt x="0" y="87"/>
                    </a:lnTo>
                    <a:lnTo>
                      <a:pt x="2" y="69"/>
                    </a:lnTo>
                    <a:lnTo>
                      <a:pt x="6" y="53"/>
                    </a:lnTo>
                    <a:lnTo>
                      <a:pt x="14" y="38"/>
                    </a:lnTo>
                    <a:lnTo>
                      <a:pt x="26" y="24"/>
                    </a:lnTo>
                    <a:lnTo>
                      <a:pt x="38" y="14"/>
                    </a:lnTo>
                    <a:lnTo>
                      <a:pt x="53" y="6"/>
                    </a:lnTo>
                    <a:lnTo>
                      <a:pt x="69" y="2"/>
                    </a:lnTo>
                    <a:lnTo>
                      <a:pt x="87" y="0"/>
                    </a:lnTo>
                    <a:lnTo>
                      <a:pt x="87" y="0"/>
                    </a:lnTo>
                    <a:lnTo>
                      <a:pt x="103" y="2"/>
                    </a:lnTo>
                    <a:lnTo>
                      <a:pt x="120" y="6"/>
                    </a:lnTo>
                    <a:lnTo>
                      <a:pt x="136" y="14"/>
                    </a:lnTo>
                    <a:lnTo>
                      <a:pt x="148" y="24"/>
                    </a:lnTo>
                    <a:lnTo>
                      <a:pt x="159" y="38"/>
                    </a:lnTo>
                    <a:lnTo>
                      <a:pt x="167" y="53"/>
                    </a:lnTo>
                    <a:lnTo>
                      <a:pt x="173" y="69"/>
                    </a:lnTo>
                    <a:lnTo>
                      <a:pt x="175" y="87"/>
                    </a:lnTo>
                    <a:lnTo>
                      <a:pt x="175"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38" name="Freeform 1672"/>
              <p:cNvSpPr>
                <a:spLocks/>
              </p:cNvSpPr>
              <p:nvPr/>
            </p:nvSpPr>
            <p:spPr bwMode="auto">
              <a:xfrm>
                <a:off x="12285662" y="5006340"/>
                <a:ext cx="373063" cy="249238"/>
              </a:xfrm>
              <a:custGeom>
                <a:avLst/>
                <a:gdLst/>
                <a:ahLst/>
                <a:cxnLst>
                  <a:cxn ang="0">
                    <a:pos x="0" y="35"/>
                  </a:cxn>
                  <a:cxn ang="0">
                    <a:pos x="216" y="157"/>
                  </a:cxn>
                  <a:cxn ang="0">
                    <a:pos x="235" y="123"/>
                  </a:cxn>
                  <a:cxn ang="0">
                    <a:pos x="21" y="0"/>
                  </a:cxn>
                  <a:cxn ang="0">
                    <a:pos x="0" y="35"/>
                  </a:cxn>
                </a:cxnLst>
                <a:rect l="0" t="0" r="r" b="b"/>
                <a:pathLst>
                  <a:path w="235" h="157">
                    <a:moveTo>
                      <a:pt x="0" y="35"/>
                    </a:moveTo>
                    <a:lnTo>
                      <a:pt x="216" y="157"/>
                    </a:lnTo>
                    <a:lnTo>
                      <a:pt x="235" y="123"/>
                    </a:lnTo>
                    <a:lnTo>
                      <a:pt x="21" y="0"/>
                    </a:lnTo>
                    <a:lnTo>
                      <a:pt x="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39" name="Freeform 1673"/>
              <p:cNvSpPr>
                <a:spLocks/>
              </p:cNvSpPr>
              <p:nvPr/>
            </p:nvSpPr>
            <p:spPr bwMode="auto">
              <a:xfrm>
                <a:off x="12285662" y="5006341"/>
                <a:ext cx="373063" cy="249238"/>
              </a:xfrm>
              <a:custGeom>
                <a:avLst/>
                <a:gdLst/>
                <a:ahLst/>
                <a:cxnLst>
                  <a:cxn ang="0">
                    <a:pos x="0" y="35"/>
                  </a:cxn>
                  <a:cxn ang="0">
                    <a:pos x="216" y="157"/>
                  </a:cxn>
                  <a:cxn ang="0">
                    <a:pos x="235" y="123"/>
                  </a:cxn>
                  <a:cxn ang="0">
                    <a:pos x="21" y="0"/>
                  </a:cxn>
                </a:cxnLst>
                <a:rect l="0" t="0" r="r" b="b"/>
                <a:pathLst>
                  <a:path w="235" h="157">
                    <a:moveTo>
                      <a:pt x="0" y="35"/>
                    </a:moveTo>
                    <a:lnTo>
                      <a:pt x="216" y="157"/>
                    </a:lnTo>
                    <a:lnTo>
                      <a:pt x="235" y="123"/>
                    </a:lnTo>
                    <a:lnTo>
                      <a:pt x="2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40" name="Freeform 1674"/>
              <p:cNvSpPr>
                <a:spLocks/>
              </p:cNvSpPr>
              <p:nvPr/>
            </p:nvSpPr>
            <p:spPr bwMode="auto">
              <a:xfrm>
                <a:off x="12298362" y="5192078"/>
                <a:ext cx="363538" cy="265113"/>
              </a:xfrm>
              <a:custGeom>
                <a:avLst/>
                <a:gdLst/>
                <a:ahLst/>
                <a:cxnLst>
                  <a:cxn ang="0">
                    <a:pos x="23" y="167"/>
                  </a:cxn>
                  <a:cxn ang="0">
                    <a:pos x="229" y="34"/>
                  </a:cxn>
                  <a:cxn ang="0">
                    <a:pos x="208" y="0"/>
                  </a:cxn>
                  <a:cxn ang="0">
                    <a:pos x="0" y="134"/>
                  </a:cxn>
                  <a:cxn ang="0">
                    <a:pos x="23" y="167"/>
                  </a:cxn>
                </a:cxnLst>
                <a:rect l="0" t="0" r="r" b="b"/>
                <a:pathLst>
                  <a:path w="229" h="167">
                    <a:moveTo>
                      <a:pt x="23" y="167"/>
                    </a:moveTo>
                    <a:lnTo>
                      <a:pt x="229" y="34"/>
                    </a:lnTo>
                    <a:lnTo>
                      <a:pt x="208" y="0"/>
                    </a:lnTo>
                    <a:lnTo>
                      <a:pt x="0" y="134"/>
                    </a:lnTo>
                    <a:lnTo>
                      <a:pt x="23" y="1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sp>
            <p:nvSpPr>
              <p:cNvPr id="341" name="Freeform 1675"/>
              <p:cNvSpPr>
                <a:spLocks/>
              </p:cNvSpPr>
              <p:nvPr/>
            </p:nvSpPr>
            <p:spPr bwMode="auto">
              <a:xfrm>
                <a:off x="12298362" y="5192078"/>
                <a:ext cx="363538" cy="265113"/>
              </a:xfrm>
              <a:custGeom>
                <a:avLst/>
                <a:gdLst/>
                <a:ahLst/>
                <a:cxnLst>
                  <a:cxn ang="0">
                    <a:pos x="23" y="167"/>
                  </a:cxn>
                  <a:cxn ang="0">
                    <a:pos x="229" y="34"/>
                  </a:cxn>
                  <a:cxn ang="0">
                    <a:pos x="208" y="0"/>
                  </a:cxn>
                  <a:cxn ang="0">
                    <a:pos x="0" y="134"/>
                  </a:cxn>
                </a:cxnLst>
                <a:rect l="0" t="0" r="r" b="b"/>
                <a:pathLst>
                  <a:path w="229" h="167">
                    <a:moveTo>
                      <a:pt x="23" y="167"/>
                    </a:moveTo>
                    <a:lnTo>
                      <a:pt x="229" y="34"/>
                    </a:lnTo>
                    <a:lnTo>
                      <a:pt x="208" y="0"/>
                    </a:lnTo>
                    <a:lnTo>
                      <a:pt x="0" y="13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3200"/>
              </a:p>
            </p:txBody>
          </p:sp>
        </p:grpSp>
        <p:pic>
          <p:nvPicPr>
            <p:cNvPr id="328" name="Picture 12" descr="http://digitalmarketpos.com/wp-content/uploads/2015/02/mobile_payment_smartphone_money_transaction_flat_icon-512.png"/>
            <p:cNvPicPr>
              <a:picLocks noChangeAspect="1" noChangeArrowheads="1"/>
            </p:cNvPicPr>
            <p:nvPr/>
          </p:nvPicPr>
          <p:blipFill>
            <a:blip r:embed="rId8" cstate="print"/>
            <a:srcRect/>
            <a:stretch>
              <a:fillRect/>
            </a:stretch>
          </p:blipFill>
          <p:spPr bwMode="auto">
            <a:xfrm>
              <a:off x="9073159" y="2133889"/>
              <a:ext cx="339142" cy="339142"/>
            </a:xfrm>
            <a:prstGeom prst="rect">
              <a:avLst/>
            </a:prstGeom>
            <a:noFill/>
          </p:spPr>
        </p:pic>
        <p:grpSp>
          <p:nvGrpSpPr>
            <p:cNvPr id="329" name="组合 100"/>
            <p:cNvGrpSpPr/>
            <p:nvPr/>
          </p:nvGrpSpPr>
          <p:grpSpPr>
            <a:xfrm>
              <a:off x="9412300" y="2789149"/>
              <a:ext cx="993590" cy="471406"/>
              <a:chOff x="8745916" y="2785918"/>
              <a:chExt cx="2432784" cy="540000"/>
            </a:xfrm>
          </p:grpSpPr>
          <p:sp>
            <p:nvSpPr>
              <p:cNvPr id="333" name="矩形 152"/>
              <p:cNvSpPr/>
              <p:nvPr/>
            </p:nvSpPr>
            <p:spPr>
              <a:xfrm>
                <a:off x="8745916" y="2785918"/>
                <a:ext cx="2432784" cy="540000"/>
              </a:xfrm>
              <a:prstGeom prst="rect">
                <a:avLst/>
              </a:prstGeom>
              <a:gradFill flip="none" rotWithShape="1">
                <a:gsLst>
                  <a:gs pos="1000">
                    <a:srgbClr val="1EB3EB"/>
                  </a:gs>
                  <a:gs pos="100000">
                    <a:srgbClr val="006CB4">
                      <a:shade val="100000"/>
                      <a:satMod val="115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vert="horz" wrap="none" lIns="216762" tIns="0" rIns="216762" bIns="0" numCol="1" rtlCol="0" anchor="ctr" anchorCtr="0" compatLnSpc="1">
                <a:prstTxWarp prst="textNoShape">
                  <a:avLst/>
                </a:prstTxWarp>
              </a:bodyPr>
              <a:lstStyle/>
              <a:p>
                <a:pPr algn="ctr" defTabSz="914400"/>
                <a:endParaRPr lang="en-US" altLang="zh-CN" sz="1800" dirty="0">
                  <a:solidFill>
                    <a:srgbClr val="FFFFFF"/>
                  </a:solidFill>
                  <a:latin typeface="Arial" pitchFamily="34" charset="0"/>
                  <a:ea typeface="微软雅黑" pitchFamily="34" charset="-122"/>
                  <a:cs typeface="Arial" pitchFamily="34" charset="0"/>
                  <a:sym typeface="Arial" pitchFamily="34" charset="0"/>
                </a:endParaRPr>
              </a:p>
            </p:txBody>
          </p:sp>
          <p:sp>
            <p:nvSpPr>
              <p:cNvPr id="334" name="矩形 6"/>
              <p:cNvSpPr/>
              <p:nvPr/>
            </p:nvSpPr>
            <p:spPr>
              <a:xfrm>
                <a:off x="9308001" y="2958969"/>
                <a:ext cx="1401198" cy="174517"/>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1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rPr>
                  <a:t>Big Data</a:t>
                </a:r>
                <a:endParaRPr kumimoji="1" lang="en-US" altLang="zh-CN" sz="11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endParaRPr>
              </a:p>
            </p:txBody>
          </p:sp>
        </p:grpSp>
        <p:sp>
          <p:nvSpPr>
            <p:cNvPr id="330" name="标题 1"/>
            <p:cNvSpPr txBox="1">
              <a:spLocks/>
            </p:cNvSpPr>
            <p:nvPr/>
          </p:nvSpPr>
          <p:spPr>
            <a:xfrm>
              <a:off x="9040325" y="2508777"/>
              <a:ext cx="633187" cy="124650"/>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Traditional</a:t>
              </a:r>
              <a:endParaRPr lang="en-US" altLang="zh-CN" sz="900" dirty="0">
                <a:latin typeface="微软雅黑" pitchFamily="34" charset="-122"/>
                <a:ea typeface="微软雅黑" pitchFamily="34" charset="-122"/>
                <a:sym typeface="Lucida Grande"/>
              </a:endParaRPr>
            </a:p>
          </p:txBody>
        </p:sp>
        <p:sp>
          <p:nvSpPr>
            <p:cNvPr id="331" name="标题 1"/>
            <p:cNvSpPr txBox="1">
              <a:spLocks/>
            </p:cNvSpPr>
            <p:nvPr/>
          </p:nvSpPr>
          <p:spPr>
            <a:xfrm>
              <a:off x="9770150" y="2508777"/>
              <a:ext cx="469680" cy="124650"/>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Internet</a:t>
              </a:r>
              <a:endParaRPr lang="en-US" altLang="zh-CN" sz="900" dirty="0">
                <a:latin typeface="微软雅黑" pitchFamily="34" charset="-122"/>
                <a:ea typeface="微软雅黑" pitchFamily="34" charset="-122"/>
                <a:sym typeface="Lucida Grande"/>
              </a:endParaRPr>
            </a:p>
          </p:txBody>
        </p:sp>
        <p:sp>
          <p:nvSpPr>
            <p:cNvPr id="332" name="标题 1"/>
            <p:cNvSpPr txBox="1">
              <a:spLocks/>
            </p:cNvSpPr>
            <p:nvPr/>
          </p:nvSpPr>
          <p:spPr>
            <a:xfrm>
              <a:off x="8535724" y="2508777"/>
              <a:ext cx="452047" cy="249299"/>
            </a:xfrm>
            <a:prstGeom prst="rect">
              <a:avLst/>
            </a:prstGeom>
            <a:noFill/>
          </p:spPr>
          <p:txBody>
            <a:bodyPr wrap="none" lIns="0" tIns="0" rIns="0" bIns="0" rtlCol="0">
              <a:spAutoFit/>
            </a:bodyPr>
            <a:lstStyle>
              <a:defPPr>
                <a:defRPr lang="zh-CN"/>
              </a:defPPr>
              <a:lvl1pPr algn="ctr">
                <a:lnSpc>
                  <a:spcPct val="90000"/>
                </a:lnSpc>
                <a:spcBef>
                  <a:spcPct val="0"/>
                </a:spcBef>
                <a:buClr>
                  <a:srgbClr val="CC9900"/>
                </a:buClr>
                <a:defRPr kumimoji="1" sz="1200" b="1">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Arial" panose="020B0604020202020204" pitchFamily="34" charset="0"/>
                  <a:ea typeface="+mj-ea"/>
                  <a:cs typeface="Arial" pitchFamily="34" charset="0"/>
                </a:defRPr>
              </a:lvl1pPr>
            </a:lstStyle>
            <a:p>
              <a:r>
                <a:rPr lang="en-US" altLang="zh-CN" sz="900" dirty="0" smtClean="0">
                  <a:latin typeface="微软雅黑" pitchFamily="34" charset="-122"/>
                  <a:ea typeface="微软雅黑" pitchFamily="34" charset="-122"/>
                  <a:sym typeface="Lucida Grande"/>
                </a:rPr>
                <a:t>Mission</a:t>
              </a:r>
            </a:p>
            <a:p>
              <a:r>
                <a:rPr lang="en-US" altLang="zh-CN" sz="900" dirty="0" smtClean="0">
                  <a:latin typeface="微软雅黑" pitchFamily="34" charset="-122"/>
                  <a:ea typeface="微软雅黑" pitchFamily="34" charset="-122"/>
                  <a:sym typeface="Lucida Grande"/>
                </a:rPr>
                <a:t>critical</a:t>
              </a:r>
              <a:endParaRPr lang="en-US" altLang="zh-CN" sz="900" dirty="0">
                <a:latin typeface="微软雅黑" pitchFamily="34" charset="-122"/>
                <a:ea typeface="微软雅黑" pitchFamily="34" charset="-122"/>
                <a:sym typeface="Lucida Grande"/>
              </a:endParaRPr>
            </a:p>
          </p:txBody>
        </p:sp>
      </p:grpSp>
      <p:sp>
        <p:nvSpPr>
          <p:cNvPr id="358" name="矩形 152"/>
          <p:cNvSpPr/>
          <p:nvPr/>
        </p:nvSpPr>
        <p:spPr>
          <a:xfrm>
            <a:off x="1057027" y="1281395"/>
            <a:ext cx="6277252" cy="3442331"/>
          </a:xfrm>
          <a:prstGeom prst="rect">
            <a:avLst/>
          </a:prstGeom>
          <a:noFill/>
          <a:ln>
            <a:prstDash val="dash"/>
          </a:ln>
        </p:spPr>
        <p:style>
          <a:lnRef idx="2">
            <a:schemeClr val="accent5"/>
          </a:lnRef>
          <a:fillRef idx="1">
            <a:schemeClr val="lt1"/>
          </a:fillRef>
          <a:effectRef idx="0">
            <a:schemeClr val="accent5"/>
          </a:effectRef>
          <a:fontRef idx="minor">
            <a:schemeClr val="dk1"/>
          </a:fontRef>
        </p:style>
        <p:txBody>
          <a:bodyPr vert="horz" wrap="none" lIns="216762" tIns="0" rIns="216762" bIns="0" numCol="1" rtlCol="0" anchor="ctr" anchorCtr="0" compatLnSpc="1">
            <a:prstTxWarp prst="textNoShape">
              <a:avLst/>
            </a:prstTxWarp>
          </a:bodyPr>
          <a:lstStyle/>
          <a:p>
            <a:pPr algn="ctr" defTabSz="914400"/>
            <a:endParaRPr lang="en-US" altLang="zh-CN" sz="1800" dirty="0">
              <a:solidFill>
                <a:srgbClr val="FFFFFF"/>
              </a:solidFill>
              <a:latin typeface="Arial" pitchFamily="34" charset="0"/>
              <a:ea typeface="微软雅黑" pitchFamily="34" charset="-122"/>
              <a:cs typeface="Arial" pitchFamily="34" charset="0"/>
              <a:sym typeface="Arial" pitchFamily="34" charset="0"/>
            </a:endParaRPr>
          </a:p>
        </p:txBody>
      </p:sp>
      <p:sp>
        <p:nvSpPr>
          <p:cNvPr id="359" name="矩形 152"/>
          <p:cNvSpPr/>
          <p:nvPr/>
        </p:nvSpPr>
        <p:spPr>
          <a:xfrm>
            <a:off x="7753771" y="1269554"/>
            <a:ext cx="3240360" cy="3442331"/>
          </a:xfrm>
          <a:prstGeom prst="rect">
            <a:avLst/>
          </a:prstGeom>
          <a:noFill/>
          <a:ln>
            <a:prstDash val="dash"/>
          </a:ln>
        </p:spPr>
        <p:style>
          <a:lnRef idx="2">
            <a:schemeClr val="accent5"/>
          </a:lnRef>
          <a:fillRef idx="1">
            <a:schemeClr val="lt1"/>
          </a:fillRef>
          <a:effectRef idx="0">
            <a:schemeClr val="accent5"/>
          </a:effectRef>
          <a:fontRef idx="minor">
            <a:schemeClr val="dk1"/>
          </a:fontRef>
        </p:style>
        <p:txBody>
          <a:bodyPr vert="horz" wrap="none" lIns="216762" tIns="0" rIns="216762" bIns="0" numCol="1" rtlCol="0" anchor="ctr" anchorCtr="0" compatLnSpc="1">
            <a:prstTxWarp prst="textNoShape">
              <a:avLst/>
            </a:prstTxWarp>
          </a:bodyPr>
          <a:lstStyle/>
          <a:p>
            <a:pPr algn="ctr" defTabSz="914400"/>
            <a:endParaRPr lang="en-US" altLang="zh-CN" sz="1800" dirty="0">
              <a:solidFill>
                <a:srgbClr val="FFFFFF"/>
              </a:solidFill>
              <a:latin typeface="Arial" pitchFamily="34" charset="0"/>
              <a:ea typeface="微软雅黑" pitchFamily="34" charset="-122"/>
              <a:cs typeface="Arial" pitchFamily="34" charset="0"/>
              <a:sym typeface="Arial" pitchFamily="34" charset="0"/>
            </a:endParaRPr>
          </a:p>
        </p:txBody>
      </p:sp>
      <p:sp>
        <p:nvSpPr>
          <p:cNvPr id="360" name="圆角矩形 156"/>
          <p:cNvSpPr/>
          <p:nvPr/>
        </p:nvSpPr>
        <p:spPr>
          <a:xfrm>
            <a:off x="3957086" y="4409889"/>
            <a:ext cx="564257" cy="221599"/>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6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NOW</a:t>
            </a:r>
            <a:endParaRPr kumimoji="1" lang="zh-CN" altLang="en-US" sz="16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sp>
        <p:nvSpPr>
          <p:cNvPr id="361" name="圆角矩形 156"/>
          <p:cNvSpPr/>
          <p:nvPr/>
        </p:nvSpPr>
        <p:spPr>
          <a:xfrm>
            <a:off x="9076985" y="4380186"/>
            <a:ext cx="670633" cy="221599"/>
          </a:xfrm>
          <a:prstGeom prst="rect">
            <a:avLst/>
          </a:prstGeom>
          <a:noFill/>
        </p:spPr>
        <p:txBody>
          <a:bodyPr wrap="none" lIns="0" tIns="0" rIns="0" bIns="0" rtlCol="0">
            <a:spAutoFit/>
          </a:bodyPr>
          <a:lstStyle/>
          <a:p>
            <a:pPr algn="ctr">
              <a:lnSpc>
                <a:spcPct val="90000"/>
              </a:lnSpc>
              <a:spcBef>
                <a:spcPct val="0"/>
              </a:spcBef>
              <a:buClr>
                <a:srgbClr val="CC9900"/>
              </a:buClr>
            </a:pPr>
            <a:r>
              <a:rPr kumimoji="1" lang="en-US" altLang="zh-CN" sz="1600" b="1" dirty="0" smtClean="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rPr>
              <a:t>Future</a:t>
            </a:r>
            <a:endParaRPr kumimoji="1" lang="zh-CN" altLang="en-US" sz="1600" b="1" dirty="0">
              <a:gradFill>
                <a:gsLst>
                  <a:gs pos="49000">
                    <a:schemeClr val="bg1"/>
                  </a:gs>
                  <a:gs pos="100000">
                    <a:schemeClr val="bg1">
                      <a:lumMod val="65000"/>
                    </a:schemeClr>
                  </a:gs>
                </a:gsLst>
                <a:lin ang="5400000" scaled="1"/>
              </a:gradFill>
              <a:effectLst>
                <a:outerShdw blurRad="50800" dist="38100" dir="2700000" algn="tl" rotWithShape="0">
                  <a:prstClr val="black">
                    <a:alpha val="40000"/>
                  </a:prstClr>
                </a:outerShdw>
              </a:effectLst>
              <a:latin typeface="微软雅黑" pitchFamily="34" charset="-122"/>
              <a:ea typeface="微软雅黑" pitchFamily="34" charset="-122"/>
              <a:cs typeface="Arial" pitchFamily="34" charset="0"/>
            </a:endParaRPr>
          </a:p>
        </p:txBody>
      </p:sp>
      <p:sp>
        <p:nvSpPr>
          <p:cNvPr id="362" name="标题 1"/>
          <p:cNvSpPr txBox="1">
            <a:spLocks/>
          </p:cNvSpPr>
          <p:nvPr/>
        </p:nvSpPr>
        <p:spPr>
          <a:xfrm>
            <a:off x="517587" y="381162"/>
            <a:ext cx="11160000" cy="888392"/>
          </a:xfrm>
          <a:prstGeom prst="rect">
            <a:avLst/>
          </a:prstGeom>
        </p:spPr>
        <p:txBody>
          <a:bodyPr/>
          <a:lstStyle/>
          <a:p>
            <a:pPr marL="0" marR="0" lvl="0" indent="0" defTabSz="1219444" rtl="0" eaLnBrk="1" fontAlgn="auto" latinLnBrk="0" hangingPunct="1">
              <a:lnSpc>
                <a:spcPct val="100000"/>
              </a:lnSpc>
              <a:spcBef>
                <a:spcPct val="0"/>
              </a:spcBef>
              <a:spcAft>
                <a:spcPts val="0"/>
              </a:spcAft>
              <a:buClrTx/>
              <a:buSzTx/>
              <a:buFontTx/>
              <a:buNone/>
              <a:tabLst/>
              <a:defRPr/>
            </a:pPr>
            <a:r>
              <a:rPr lang="en-US" altLang="zh-CN" sz="3200" b="1" kern="0" dirty="0" smtClea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cs typeface="Arial" pitchFamily="34" charset="0"/>
                <a:sym typeface="???? Bold" charset="0"/>
              </a:rPr>
              <a:t>Outlook for FSI Cloud</a:t>
            </a:r>
            <a:endParaRPr lang="zh-CN" altLang="en-US" sz="3200" b="1" kern="0" dirty="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cs typeface="Arial" pitchFamily="34" charset="0"/>
              <a:sym typeface="???? Bold"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sp>
        <p:nvSpPr>
          <p:cNvPr id="3" name="矩形 2"/>
          <p:cNvSpPr/>
          <p:nvPr/>
        </p:nvSpPr>
        <p:spPr>
          <a:xfrm>
            <a:off x="0" y="0"/>
            <a:ext cx="12195175" cy="6859588"/>
          </a:xfrm>
          <a:prstGeom prst="rect">
            <a:avLst/>
          </a:prstGeom>
          <a:gradFill>
            <a:gsLst>
              <a:gs pos="18000">
                <a:schemeClr val="tx1">
                  <a:lumMod val="85000"/>
                  <a:lumOff val="15000"/>
                </a:schemeClr>
              </a:gs>
              <a:gs pos="58000">
                <a:srgbClr val="009BD2">
                  <a:alpha val="52000"/>
                </a:srgb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副标题 1"/>
          <p:cNvSpPr txBox="1">
            <a:spLocks/>
          </p:cNvSpPr>
          <p:nvPr/>
        </p:nvSpPr>
        <p:spPr>
          <a:xfrm>
            <a:off x="582613" y="500824"/>
            <a:ext cx="11345079" cy="840738"/>
          </a:xfrm>
          <a:prstGeom prst="rect">
            <a:avLst/>
          </a:prstGeom>
        </p:spPr>
        <p:txBody>
          <a:bodyPr vert="horz" lIns="68548" tIns="34273" rIns="68548" bIns="34273" rtlCol="0">
            <a:normAutofit/>
          </a:bodyPr>
          <a:lstStyle/>
          <a:p>
            <a:pPr marL="0" marR="0" lvl="0" indent="0" algn="l" defTabSz="1219118" rtl="0" eaLnBrk="1" fontAlgn="auto" latinLnBrk="0" hangingPunct="1">
              <a:lnSpc>
                <a:spcPct val="100000"/>
              </a:lnSpc>
              <a:spcBef>
                <a:spcPct val="20000"/>
              </a:spcBef>
              <a:spcAft>
                <a:spcPts val="0"/>
              </a:spcAft>
              <a:buClrTx/>
              <a:buSzTx/>
              <a:buFont typeface="Arial" pitchFamily="34" charset="0"/>
              <a:buNone/>
              <a:tabLst/>
              <a:defRPr/>
            </a:pPr>
            <a:r>
              <a:rPr lang="en-US" altLang="zh-CN" sz="2800" b="1" kern="0" dirty="0" smtClea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cs typeface="Arial" pitchFamily="34" charset="0"/>
                <a:sym typeface="???? Bold" charset="0"/>
              </a:rPr>
              <a:t> 300+ Financial Customers, including 6 of Top10 Banks</a:t>
            </a:r>
            <a:endParaRPr lang="zh-CN" altLang="en-US" sz="2800" b="1" kern="0" dirty="0" smtClea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atin typeface="微软雅黑"/>
              <a:cs typeface="Arial" pitchFamily="34" charset="0"/>
              <a:sym typeface="???? Bold" charset="0"/>
            </a:endParaRPr>
          </a:p>
        </p:txBody>
      </p:sp>
      <p:grpSp>
        <p:nvGrpSpPr>
          <p:cNvPr id="5" name="组合 2"/>
          <p:cNvGrpSpPr/>
          <p:nvPr/>
        </p:nvGrpSpPr>
        <p:grpSpPr>
          <a:xfrm>
            <a:off x="9217528" y="5329332"/>
            <a:ext cx="836302" cy="836301"/>
            <a:chOff x="7812360" y="3795886"/>
            <a:chExt cx="701221" cy="701221"/>
          </a:xfrm>
        </p:grpSpPr>
        <p:sp>
          <p:nvSpPr>
            <p:cNvPr id="6" name="椭圆 5"/>
            <p:cNvSpPr/>
            <p:nvPr/>
          </p:nvSpPr>
          <p:spPr>
            <a:xfrm>
              <a:off x="7812360" y="3795886"/>
              <a:ext cx="701221" cy="701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5" descr="C:\Users\c00102471\Desktop\info.png"/>
            <p:cNvPicPr>
              <a:picLocks noChangeAspect="1" noChangeArrowheads="1"/>
            </p:cNvPicPr>
            <p:nvPr/>
          </p:nvPicPr>
          <p:blipFill>
            <a:blip r:embed="rId2" cstate="print"/>
            <a:srcRect/>
            <a:stretch>
              <a:fillRect/>
            </a:stretch>
          </p:blipFill>
          <p:spPr bwMode="auto">
            <a:xfrm>
              <a:off x="7987906" y="3969870"/>
              <a:ext cx="360040" cy="345612"/>
            </a:xfrm>
            <a:prstGeom prst="rect">
              <a:avLst/>
            </a:prstGeom>
            <a:noFill/>
          </p:spPr>
        </p:pic>
      </p:grpSp>
      <p:grpSp>
        <p:nvGrpSpPr>
          <p:cNvPr id="8" name="组合 36"/>
          <p:cNvGrpSpPr/>
          <p:nvPr/>
        </p:nvGrpSpPr>
        <p:grpSpPr>
          <a:xfrm>
            <a:off x="1423975" y="1270019"/>
            <a:ext cx="836302" cy="836301"/>
            <a:chOff x="-756592" y="2211710"/>
            <a:chExt cx="1008112" cy="1008112"/>
          </a:xfrm>
        </p:grpSpPr>
        <p:sp>
          <p:nvSpPr>
            <p:cNvPr id="9" name="椭圆 8"/>
            <p:cNvSpPr/>
            <p:nvPr/>
          </p:nvSpPr>
          <p:spPr>
            <a:xfrm>
              <a:off x="-756592" y="221171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11" descr="C:\Users\c00102471\Desktop\20120626024738_90164.jpg"/>
            <p:cNvPicPr>
              <a:picLocks noChangeAspect="1" noChangeArrowheads="1"/>
            </p:cNvPicPr>
            <p:nvPr/>
          </p:nvPicPr>
          <p:blipFill>
            <a:blip r:embed="rId3" cstate="print"/>
            <a:srcRect t="25234" b="28985"/>
            <a:stretch>
              <a:fillRect/>
            </a:stretch>
          </p:blipFill>
          <p:spPr bwMode="auto">
            <a:xfrm>
              <a:off x="-671884" y="2571750"/>
              <a:ext cx="851396" cy="272801"/>
            </a:xfrm>
            <a:prstGeom prst="rect">
              <a:avLst/>
            </a:prstGeom>
            <a:noFill/>
            <a:ln>
              <a:noFill/>
            </a:ln>
          </p:spPr>
        </p:pic>
      </p:grpSp>
      <p:grpSp>
        <p:nvGrpSpPr>
          <p:cNvPr id="11" name="组合 38"/>
          <p:cNvGrpSpPr/>
          <p:nvPr/>
        </p:nvGrpSpPr>
        <p:grpSpPr>
          <a:xfrm>
            <a:off x="2534008" y="1270019"/>
            <a:ext cx="836302" cy="836301"/>
            <a:chOff x="-504056" y="843558"/>
            <a:chExt cx="1008112" cy="1008112"/>
          </a:xfrm>
        </p:grpSpPr>
        <p:sp>
          <p:nvSpPr>
            <p:cNvPr id="12" name="椭圆 11"/>
            <p:cNvSpPr/>
            <p:nvPr/>
          </p:nvSpPr>
          <p:spPr>
            <a:xfrm>
              <a:off x="-504056" y="843558"/>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4" descr="http://www.51logo.org/uploads/100603/13_111333_2.jpg"/>
            <p:cNvPicPr>
              <a:picLocks noChangeAspect="1" noChangeArrowheads="1"/>
            </p:cNvPicPr>
            <p:nvPr/>
          </p:nvPicPr>
          <p:blipFill>
            <a:blip r:embed="rId4" cstate="print"/>
            <a:srcRect t="45052"/>
            <a:stretch>
              <a:fillRect/>
            </a:stretch>
          </p:blipFill>
          <p:spPr bwMode="auto">
            <a:xfrm>
              <a:off x="-467544" y="1202569"/>
              <a:ext cx="935088" cy="265728"/>
            </a:xfrm>
            <a:prstGeom prst="rect">
              <a:avLst/>
            </a:prstGeom>
            <a:noFill/>
            <a:ln>
              <a:noFill/>
            </a:ln>
          </p:spPr>
        </p:pic>
      </p:grpSp>
      <p:grpSp>
        <p:nvGrpSpPr>
          <p:cNvPr id="14" name="组合 39"/>
          <p:cNvGrpSpPr/>
          <p:nvPr/>
        </p:nvGrpSpPr>
        <p:grpSpPr>
          <a:xfrm>
            <a:off x="3686527" y="1270019"/>
            <a:ext cx="836302" cy="836301"/>
            <a:chOff x="4427984" y="411510"/>
            <a:chExt cx="1008112" cy="1008112"/>
          </a:xfrm>
        </p:grpSpPr>
        <p:sp>
          <p:nvSpPr>
            <p:cNvPr id="15" name="椭圆 14"/>
            <p:cNvSpPr/>
            <p:nvPr/>
          </p:nvSpPr>
          <p:spPr>
            <a:xfrm>
              <a:off x="4427984" y="41151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17" descr="http://www.xinhuanet.com/finance/titlepic/11684209_l0h.jpg"/>
            <p:cNvPicPr>
              <a:picLocks noChangeAspect="1" noChangeArrowheads="1"/>
            </p:cNvPicPr>
            <p:nvPr/>
          </p:nvPicPr>
          <p:blipFill>
            <a:blip r:embed="rId5" cstate="print"/>
            <a:srcRect l="8667" t="23443" r="9410" b="18177"/>
            <a:stretch>
              <a:fillRect/>
            </a:stretch>
          </p:blipFill>
          <p:spPr bwMode="auto">
            <a:xfrm>
              <a:off x="4459514" y="803080"/>
              <a:ext cx="933662" cy="216024"/>
            </a:xfrm>
            <a:prstGeom prst="rect">
              <a:avLst/>
            </a:prstGeom>
            <a:noFill/>
            <a:ln>
              <a:noFill/>
            </a:ln>
          </p:spPr>
        </p:pic>
      </p:grpSp>
      <p:grpSp>
        <p:nvGrpSpPr>
          <p:cNvPr id="17" name="组合 81"/>
          <p:cNvGrpSpPr/>
          <p:nvPr/>
        </p:nvGrpSpPr>
        <p:grpSpPr>
          <a:xfrm>
            <a:off x="5876904" y="1270019"/>
            <a:ext cx="836302" cy="836301"/>
            <a:chOff x="8639944" y="2211710"/>
            <a:chExt cx="1008112" cy="1008112"/>
          </a:xfrm>
        </p:grpSpPr>
        <p:sp>
          <p:nvSpPr>
            <p:cNvPr id="18" name="椭圆 17"/>
            <p:cNvSpPr/>
            <p:nvPr/>
          </p:nvSpPr>
          <p:spPr>
            <a:xfrm>
              <a:off x="8639944" y="221171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华夏银~1 拷贝.png"/>
            <p:cNvPicPr>
              <a:picLocks noChangeAspect="1"/>
            </p:cNvPicPr>
            <p:nvPr/>
          </p:nvPicPr>
          <p:blipFill>
            <a:blip r:embed="rId6" cstate="print"/>
            <a:stretch>
              <a:fillRect/>
            </a:stretch>
          </p:blipFill>
          <p:spPr>
            <a:xfrm>
              <a:off x="8652218" y="2605658"/>
              <a:ext cx="951834" cy="201849"/>
            </a:xfrm>
            <a:prstGeom prst="rect">
              <a:avLst/>
            </a:prstGeom>
            <a:ln>
              <a:noFill/>
            </a:ln>
          </p:spPr>
        </p:pic>
      </p:grpSp>
      <p:grpSp>
        <p:nvGrpSpPr>
          <p:cNvPr id="20" name="组合 86"/>
          <p:cNvGrpSpPr/>
          <p:nvPr/>
        </p:nvGrpSpPr>
        <p:grpSpPr>
          <a:xfrm>
            <a:off x="9217528" y="1270019"/>
            <a:ext cx="836302" cy="836301"/>
            <a:chOff x="8639944" y="3291830"/>
            <a:chExt cx="1008112" cy="1008112"/>
          </a:xfrm>
        </p:grpSpPr>
        <p:sp>
          <p:nvSpPr>
            <p:cNvPr id="21" name="椭圆 20"/>
            <p:cNvSpPr/>
            <p:nvPr/>
          </p:nvSpPr>
          <p:spPr>
            <a:xfrm>
              <a:off x="8639944" y="329183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6" descr="E:\2014\SA工作\案例集整理工作\银行数据中心&amp;容灾\新建文件夹1\无标题.png"/>
            <p:cNvPicPr>
              <a:picLocks noChangeAspect="1" noChangeArrowheads="1"/>
            </p:cNvPicPr>
            <p:nvPr/>
          </p:nvPicPr>
          <p:blipFill>
            <a:blip r:embed="rId7" cstate="print"/>
            <a:srcRect/>
            <a:stretch>
              <a:fillRect/>
            </a:stretch>
          </p:blipFill>
          <p:spPr bwMode="auto">
            <a:xfrm>
              <a:off x="8726137" y="3677270"/>
              <a:ext cx="861126" cy="226172"/>
            </a:xfrm>
            <a:prstGeom prst="rect">
              <a:avLst/>
            </a:prstGeom>
            <a:noFill/>
            <a:ln>
              <a:noFill/>
            </a:ln>
          </p:spPr>
        </p:pic>
      </p:grpSp>
      <p:grpSp>
        <p:nvGrpSpPr>
          <p:cNvPr id="23" name="组合 104"/>
          <p:cNvGrpSpPr/>
          <p:nvPr/>
        </p:nvGrpSpPr>
        <p:grpSpPr>
          <a:xfrm>
            <a:off x="4768009" y="1270019"/>
            <a:ext cx="836302" cy="836301"/>
            <a:chOff x="3563888" y="5524078"/>
            <a:chExt cx="1008112" cy="1008112"/>
          </a:xfrm>
        </p:grpSpPr>
        <p:sp>
          <p:nvSpPr>
            <p:cNvPr id="24" name="椭圆 23"/>
            <p:cNvSpPr/>
            <p:nvPr/>
          </p:nvSpPr>
          <p:spPr>
            <a:xfrm>
              <a:off x="3563888" y="5524078"/>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16" descr="http://ftp.ytbbs.com/attachments/forum/day_090701/09070117501fb36edcb19fe39a.jpg"/>
            <p:cNvPicPr>
              <a:picLocks noChangeAspect="1" noChangeArrowheads="1"/>
            </p:cNvPicPr>
            <p:nvPr/>
          </p:nvPicPr>
          <p:blipFill>
            <a:blip r:embed="rId8" cstate="print"/>
            <a:srcRect/>
            <a:stretch>
              <a:fillRect/>
            </a:stretch>
          </p:blipFill>
          <p:spPr bwMode="auto">
            <a:xfrm>
              <a:off x="3734905" y="5922217"/>
              <a:ext cx="730867" cy="189545"/>
            </a:xfrm>
            <a:prstGeom prst="rect">
              <a:avLst/>
            </a:prstGeom>
            <a:noFill/>
            <a:ln>
              <a:noFill/>
            </a:ln>
          </p:spPr>
        </p:pic>
      </p:grpSp>
      <p:grpSp>
        <p:nvGrpSpPr>
          <p:cNvPr id="26" name="组合 89"/>
          <p:cNvGrpSpPr/>
          <p:nvPr/>
        </p:nvGrpSpPr>
        <p:grpSpPr>
          <a:xfrm>
            <a:off x="6960235" y="1269554"/>
            <a:ext cx="837231" cy="837231"/>
            <a:chOff x="5796136" y="3795886"/>
            <a:chExt cx="702000" cy="702000"/>
          </a:xfrm>
        </p:grpSpPr>
        <p:sp>
          <p:nvSpPr>
            <p:cNvPr id="27" name="椭圆 26"/>
            <p:cNvSpPr/>
            <p:nvPr/>
          </p:nvSpPr>
          <p:spPr>
            <a:xfrm>
              <a:off x="5796136" y="3795886"/>
              <a:ext cx="702000" cy="70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Picture 2" descr="http://www.cib.com.cn/cn/Investor_Relations/Company_Profile/xyhb.gif"/>
            <p:cNvPicPr>
              <a:picLocks noChangeAspect="1" noChangeArrowheads="1"/>
            </p:cNvPicPr>
            <p:nvPr/>
          </p:nvPicPr>
          <p:blipFill>
            <a:blip r:embed="rId9" cstate="print"/>
            <a:srcRect/>
            <a:stretch>
              <a:fillRect/>
            </a:stretch>
          </p:blipFill>
          <p:spPr bwMode="auto">
            <a:xfrm>
              <a:off x="5821536" y="4088966"/>
              <a:ext cx="648072" cy="126015"/>
            </a:xfrm>
            <a:prstGeom prst="rect">
              <a:avLst/>
            </a:prstGeom>
            <a:noFill/>
            <a:ln>
              <a:noFill/>
            </a:ln>
          </p:spPr>
        </p:pic>
      </p:grpSp>
      <p:grpSp>
        <p:nvGrpSpPr>
          <p:cNvPr id="29" name="组合 91"/>
          <p:cNvGrpSpPr/>
          <p:nvPr/>
        </p:nvGrpSpPr>
        <p:grpSpPr>
          <a:xfrm>
            <a:off x="8103366" y="1269554"/>
            <a:ext cx="837231" cy="837231"/>
            <a:chOff x="6084168" y="3939902"/>
            <a:chExt cx="702000" cy="702000"/>
          </a:xfrm>
        </p:grpSpPr>
        <p:sp>
          <p:nvSpPr>
            <p:cNvPr id="30" name="椭圆 29"/>
            <p:cNvSpPr/>
            <p:nvPr/>
          </p:nvSpPr>
          <p:spPr>
            <a:xfrm>
              <a:off x="6084168" y="3939902"/>
              <a:ext cx="702000" cy="70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Picture 4" descr="http://pic.139zhuti.com/image.php?img_url=http://pic23.nipic.com/20120831/10842912_143337669149_2.jpg"/>
            <p:cNvPicPr>
              <a:picLocks noChangeAspect="1" noChangeArrowheads="1"/>
            </p:cNvPicPr>
            <p:nvPr/>
          </p:nvPicPr>
          <p:blipFill>
            <a:blip r:embed="rId10" cstate="print"/>
            <a:srcRect b="63260"/>
            <a:stretch>
              <a:fillRect/>
            </a:stretch>
          </p:blipFill>
          <p:spPr bwMode="auto">
            <a:xfrm>
              <a:off x="6115918" y="4226812"/>
              <a:ext cx="648072" cy="124397"/>
            </a:xfrm>
            <a:prstGeom prst="rect">
              <a:avLst/>
            </a:prstGeom>
            <a:noFill/>
            <a:ln>
              <a:noFill/>
            </a:ln>
          </p:spPr>
        </p:pic>
      </p:grpSp>
      <p:grpSp>
        <p:nvGrpSpPr>
          <p:cNvPr id="32" name="组合 108"/>
          <p:cNvGrpSpPr/>
          <p:nvPr/>
        </p:nvGrpSpPr>
        <p:grpSpPr>
          <a:xfrm>
            <a:off x="3679617" y="2292556"/>
            <a:ext cx="850118" cy="850119"/>
            <a:chOff x="-1908720" y="4639444"/>
            <a:chExt cx="1008112" cy="1008112"/>
          </a:xfrm>
        </p:grpSpPr>
        <p:sp>
          <p:nvSpPr>
            <p:cNvPr id="33" name="椭圆 32"/>
            <p:cNvSpPr/>
            <p:nvPr/>
          </p:nvSpPr>
          <p:spPr>
            <a:xfrm>
              <a:off x="-1908720" y="4639444"/>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21" descr="C:\Users\c00102471\Desktop\download.jpg"/>
            <p:cNvPicPr>
              <a:picLocks noChangeAspect="1" noChangeArrowheads="1"/>
            </p:cNvPicPr>
            <p:nvPr/>
          </p:nvPicPr>
          <p:blipFill>
            <a:blip r:embed="rId11" cstate="print"/>
            <a:srcRect/>
            <a:stretch>
              <a:fillRect/>
            </a:stretch>
          </p:blipFill>
          <p:spPr bwMode="auto">
            <a:xfrm>
              <a:off x="-1832520" y="5045747"/>
              <a:ext cx="864096" cy="157406"/>
            </a:xfrm>
            <a:prstGeom prst="rect">
              <a:avLst/>
            </a:prstGeom>
            <a:noFill/>
            <a:ln>
              <a:noFill/>
            </a:ln>
          </p:spPr>
        </p:pic>
      </p:grpSp>
      <p:grpSp>
        <p:nvGrpSpPr>
          <p:cNvPr id="35" name="组合 113"/>
          <p:cNvGrpSpPr/>
          <p:nvPr/>
        </p:nvGrpSpPr>
        <p:grpSpPr>
          <a:xfrm>
            <a:off x="5869994" y="2292556"/>
            <a:ext cx="850118" cy="850119"/>
            <a:chOff x="-1008112" y="5596086"/>
            <a:chExt cx="1008112" cy="1008112"/>
          </a:xfrm>
        </p:grpSpPr>
        <p:sp>
          <p:nvSpPr>
            <p:cNvPr id="36" name="椭圆 35"/>
            <p:cNvSpPr/>
            <p:nvPr/>
          </p:nvSpPr>
          <p:spPr>
            <a:xfrm>
              <a:off x="-1008112" y="5596086"/>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Picture 22" descr="C:\Users\c00102471\Desktop\download.png"/>
            <p:cNvPicPr>
              <a:picLocks noChangeAspect="1" noChangeArrowheads="1"/>
            </p:cNvPicPr>
            <p:nvPr/>
          </p:nvPicPr>
          <p:blipFill>
            <a:blip r:embed="rId12" cstate="print"/>
            <a:srcRect/>
            <a:stretch>
              <a:fillRect/>
            </a:stretch>
          </p:blipFill>
          <p:spPr bwMode="auto">
            <a:xfrm>
              <a:off x="-919658" y="6028134"/>
              <a:ext cx="827584" cy="167844"/>
            </a:xfrm>
            <a:prstGeom prst="rect">
              <a:avLst/>
            </a:prstGeom>
            <a:noFill/>
            <a:ln>
              <a:noFill/>
            </a:ln>
          </p:spPr>
        </p:pic>
      </p:grpSp>
      <p:grpSp>
        <p:nvGrpSpPr>
          <p:cNvPr id="38" name="组合 116"/>
          <p:cNvGrpSpPr/>
          <p:nvPr/>
        </p:nvGrpSpPr>
        <p:grpSpPr>
          <a:xfrm>
            <a:off x="6953792" y="2292556"/>
            <a:ext cx="850118" cy="850119"/>
            <a:chOff x="9972600" y="339502"/>
            <a:chExt cx="1008112" cy="1008112"/>
          </a:xfrm>
        </p:grpSpPr>
        <p:sp>
          <p:nvSpPr>
            <p:cNvPr id="39" name="椭圆 38"/>
            <p:cNvSpPr/>
            <p:nvPr/>
          </p:nvSpPr>
          <p:spPr>
            <a:xfrm>
              <a:off x="9972600" y="339502"/>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Picture 10" descr="C:\Users\c00102471\Desktop\dba8cefdea3d9a76.jpg"/>
            <p:cNvPicPr>
              <a:picLocks noChangeAspect="1" noChangeArrowheads="1"/>
            </p:cNvPicPr>
            <p:nvPr/>
          </p:nvPicPr>
          <p:blipFill>
            <a:blip r:embed="rId13" cstate="print"/>
            <a:srcRect/>
            <a:stretch>
              <a:fillRect/>
            </a:stretch>
          </p:blipFill>
          <p:spPr bwMode="auto">
            <a:xfrm>
              <a:off x="10088042" y="733570"/>
              <a:ext cx="804081" cy="218819"/>
            </a:xfrm>
            <a:prstGeom prst="rect">
              <a:avLst/>
            </a:prstGeom>
            <a:noFill/>
            <a:ln>
              <a:noFill/>
            </a:ln>
          </p:spPr>
        </p:pic>
      </p:grpSp>
      <p:grpSp>
        <p:nvGrpSpPr>
          <p:cNvPr id="41" name="组合 14"/>
          <p:cNvGrpSpPr/>
          <p:nvPr/>
        </p:nvGrpSpPr>
        <p:grpSpPr>
          <a:xfrm>
            <a:off x="1417067" y="2292556"/>
            <a:ext cx="850118" cy="850119"/>
            <a:chOff x="-1008112" y="3363838"/>
            <a:chExt cx="1008112" cy="1008112"/>
          </a:xfrm>
        </p:grpSpPr>
        <p:sp>
          <p:nvSpPr>
            <p:cNvPr id="42" name="椭圆 41"/>
            <p:cNvSpPr/>
            <p:nvPr/>
          </p:nvSpPr>
          <p:spPr>
            <a:xfrm>
              <a:off x="-1008112" y="3363838"/>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6" descr="http://www.sucaifengbao.com/uploadfile/2013/0330/20130330033500420.jpg"/>
            <p:cNvPicPr>
              <a:picLocks noChangeAspect="1" noChangeArrowheads="1"/>
            </p:cNvPicPr>
            <p:nvPr/>
          </p:nvPicPr>
          <p:blipFill>
            <a:blip r:embed="rId14" cstate="print"/>
            <a:srcRect t="21630" b="22905"/>
            <a:stretch>
              <a:fillRect/>
            </a:stretch>
          </p:blipFill>
          <p:spPr bwMode="auto">
            <a:xfrm>
              <a:off x="-944041" y="3723878"/>
              <a:ext cx="835521" cy="249428"/>
            </a:xfrm>
            <a:prstGeom prst="rect">
              <a:avLst/>
            </a:prstGeom>
            <a:noFill/>
            <a:ln>
              <a:noFill/>
            </a:ln>
          </p:spPr>
        </p:pic>
      </p:grpSp>
      <p:grpSp>
        <p:nvGrpSpPr>
          <p:cNvPr id="44" name="组合 41"/>
          <p:cNvGrpSpPr/>
          <p:nvPr/>
        </p:nvGrpSpPr>
        <p:grpSpPr>
          <a:xfrm>
            <a:off x="4761101" y="2292556"/>
            <a:ext cx="850118" cy="850119"/>
            <a:chOff x="10260632" y="3147814"/>
            <a:chExt cx="1008112" cy="1008112"/>
          </a:xfrm>
        </p:grpSpPr>
        <p:sp>
          <p:nvSpPr>
            <p:cNvPr id="45" name="椭圆 44"/>
            <p:cNvSpPr/>
            <p:nvPr/>
          </p:nvSpPr>
          <p:spPr>
            <a:xfrm>
              <a:off x="10260632" y="3147814"/>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descr="20131180354895 拷贝.png"/>
            <p:cNvPicPr>
              <a:picLocks noChangeAspect="1"/>
            </p:cNvPicPr>
            <p:nvPr/>
          </p:nvPicPr>
          <p:blipFill>
            <a:blip r:embed="rId15" cstate="print"/>
            <a:stretch>
              <a:fillRect/>
            </a:stretch>
          </p:blipFill>
          <p:spPr>
            <a:xfrm>
              <a:off x="10464256" y="3464876"/>
              <a:ext cx="679811" cy="316879"/>
            </a:xfrm>
            <a:prstGeom prst="rect">
              <a:avLst/>
            </a:prstGeom>
            <a:ln>
              <a:noFill/>
            </a:ln>
          </p:spPr>
        </p:pic>
      </p:grpSp>
      <p:grpSp>
        <p:nvGrpSpPr>
          <p:cNvPr id="47" name="组合 20"/>
          <p:cNvGrpSpPr/>
          <p:nvPr/>
        </p:nvGrpSpPr>
        <p:grpSpPr>
          <a:xfrm>
            <a:off x="2527099" y="2292556"/>
            <a:ext cx="850118" cy="850119"/>
            <a:chOff x="7236296" y="1275606"/>
            <a:chExt cx="1008112" cy="1008112"/>
          </a:xfrm>
        </p:grpSpPr>
        <p:sp>
          <p:nvSpPr>
            <p:cNvPr id="48" name="椭圆 47"/>
            <p:cNvSpPr/>
            <p:nvPr/>
          </p:nvSpPr>
          <p:spPr>
            <a:xfrm>
              <a:off x="7236296" y="1275606"/>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Picture 25" descr="http://www.artbus.com.cn/huoban/2005110191344.jpg"/>
            <p:cNvPicPr>
              <a:picLocks noChangeAspect="1" noChangeArrowheads="1"/>
            </p:cNvPicPr>
            <p:nvPr/>
          </p:nvPicPr>
          <p:blipFill>
            <a:blip r:embed="rId16" cstate="print"/>
            <a:srcRect/>
            <a:stretch>
              <a:fillRect/>
            </a:stretch>
          </p:blipFill>
          <p:spPr bwMode="auto">
            <a:xfrm>
              <a:off x="7267826" y="1677687"/>
              <a:ext cx="936104" cy="198762"/>
            </a:xfrm>
            <a:prstGeom prst="rect">
              <a:avLst/>
            </a:prstGeom>
            <a:noFill/>
            <a:ln>
              <a:noFill/>
            </a:ln>
          </p:spPr>
        </p:pic>
      </p:grpSp>
      <p:grpSp>
        <p:nvGrpSpPr>
          <p:cNvPr id="50" name="组合 130"/>
          <p:cNvGrpSpPr/>
          <p:nvPr/>
        </p:nvGrpSpPr>
        <p:grpSpPr>
          <a:xfrm>
            <a:off x="8096921" y="2292556"/>
            <a:ext cx="850118" cy="850119"/>
            <a:chOff x="6516216" y="1138864"/>
            <a:chExt cx="712806" cy="712806"/>
          </a:xfrm>
        </p:grpSpPr>
        <p:sp>
          <p:nvSpPr>
            <p:cNvPr id="51" name="椭圆 50"/>
            <p:cNvSpPr/>
            <p:nvPr/>
          </p:nvSpPr>
          <p:spPr>
            <a:xfrm>
              <a:off x="6516216" y="1138864"/>
              <a:ext cx="712806" cy="712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2" descr="http://pic.baike.soso.com/p/20130805/20130805133433-346129293.jpg"/>
            <p:cNvPicPr>
              <a:picLocks noChangeAspect="1" noChangeArrowheads="1"/>
            </p:cNvPicPr>
            <p:nvPr/>
          </p:nvPicPr>
          <p:blipFill>
            <a:blip r:embed="rId17" cstate="print"/>
            <a:srcRect/>
            <a:stretch>
              <a:fillRect/>
            </a:stretch>
          </p:blipFill>
          <p:spPr bwMode="auto">
            <a:xfrm>
              <a:off x="6535648" y="1407746"/>
              <a:ext cx="677788" cy="155892"/>
            </a:xfrm>
            <a:prstGeom prst="rect">
              <a:avLst/>
            </a:prstGeom>
            <a:noFill/>
            <a:ln>
              <a:noFill/>
            </a:ln>
          </p:spPr>
        </p:pic>
      </p:grpSp>
      <p:sp>
        <p:nvSpPr>
          <p:cNvPr id="53" name="椭圆 52"/>
          <p:cNvSpPr/>
          <p:nvPr/>
        </p:nvSpPr>
        <p:spPr>
          <a:xfrm>
            <a:off x="9210619" y="2292556"/>
            <a:ext cx="850118" cy="85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5876443" y="5328867"/>
            <a:ext cx="837231" cy="837231"/>
            <a:chOff x="11412765" y="2715761"/>
            <a:chExt cx="1008112" cy="1008110"/>
          </a:xfrm>
        </p:grpSpPr>
        <p:sp>
          <p:nvSpPr>
            <p:cNvPr id="55" name="椭圆 54"/>
            <p:cNvSpPr/>
            <p:nvPr/>
          </p:nvSpPr>
          <p:spPr>
            <a:xfrm>
              <a:off x="11412765" y="2715761"/>
              <a:ext cx="1008112" cy="1008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Picture 14" descr="https://upload.wikimedia.org/wikipedia/commons/thumb/5/54/HSBC.svg/2000px-HSBC.svg.png"/>
            <p:cNvPicPr>
              <a:picLocks noChangeAspect="1" noChangeArrowheads="1"/>
            </p:cNvPicPr>
            <p:nvPr/>
          </p:nvPicPr>
          <p:blipFill>
            <a:blip r:embed="rId18" cstate="print"/>
            <a:srcRect/>
            <a:stretch>
              <a:fillRect/>
            </a:stretch>
          </p:blipFill>
          <p:spPr bwMode="auto">
            <a:xfrm>
              <a:off x="11630275" y="3150941"/>
              <a:ext cx="723313" cy="134898"/>
            </a:xfrm>
            <a:prstGeom prst="rect">
              <a:avLst/>
            </a:prstGeom>
            <a:noFill/>
          </p:spPr>
        </p:pic>
      </p:grpSp>
      <p:sp>
        <p:nvSpPr>
          <p:cNvPr id="57" name="椭圆 56"/>
          <p:cNvSpPr/>
          <p:nvPr/>
        </p:nvSpPr>
        <p:spPr>
          <a:xfrm>
            <a:off x="1423975" y="3286245"/>
            <a:ext cx="836302" cy="836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2534004" y="3286245"/>
            <a:ext cx="836302" cy="836301"/>
            <a:chOff x="6084165" y="771549"/>
            <a:chExt cx="1008112" cy="1008111"/>
          </a:xfrm>
        </p:grpSpPr>
        <p:sp>
          <p:nvSpPr>
            <p:cNvPr id="59" name="椭圆 58"/>
            <p:cNvSpPr/>
            <p:nvPr/>
          </p:nvSpPr>
          <p:spPr>
            <a:xfrm>
              <a:off x="6084165" y="771549"/>
              <a:ext cx="1008112" cy="1008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8" descr="https://www.eastwestbanker.com/img/ver3/ew_logo.jpg"/>
            <p:cNvPicPr>
              <a:picLocks noChangeAspect="1" noChangeArrowheads="1"/>
            </p:cNvPicPr>
            <p:nvPr/>
          </p:nvPicPr>
          <p:blipFill>
            <a:blip r:embed="rId19" cstate="print"/>
            <a:srcRect/>
            <a:stretch>
              <a:fillRect/>
            </a:stretch>
          </p:blipFill>
          <p:spPr bwMode="auto">
            <a:xfrm>
              <a:off x="6126208" y="1152611"/>
              <a:ext cx="936104" cy="245200"/>
            </a:xfrm>
            <a:prstGeom prst="rect">
              <a:avLst/>
            </a:prstGeom>
            <a:noFill/>
          </p:spPr>
        </p:pic>
      </p:grpSp>
      <p:grpSp>
        <p:nvGrpSpPr>
          <p:cNvPr id="61" name="组合 60"/>
          <p:cNvGrpSpPr/>
          <p:nvPr/>
        </p:nvGrpSpPr>
        <p:grpSpPr>
          <a:xfrm>
            <a:off x="4768008" y="4321683"/>
            <a:ext cx="836302" cy="836301"/>
            <a:chOff x="3419872" y="4135395"/>
            <a:chExt cx="1008112" cy="1008114"/>
          </a:xfrm>
        </p:grpSpPr>
        <p:sp>
          <p:nvSpPr>
            <p:cNvPr id="62" name="椭圆 61"/>
            <p:cNvSpPr/>
            <p:nvPr/>
          </p:nvSpPr>
          <p:spPr>
            <a:xfrm>
              <a:off x="3419872" y="4135395"/>
              <a:ext cx="1008112" cy="1008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3" name="Picture 21" descr="http://eruditsioon.com/wp-content/uploads/2015/07/banorte.png"/>
            <p:cNvPicPr>
              <a:picLocks noChangeAspect="1" noChangeArrowheads="1"/>
            </p:cNvPicPr>
            <p:nvPr/>
          </p:nvPicPr>
          <p:blipFill>
            <a:blip r:embed="rId20" cstate="print"/>
            <a:srcRect/>
            <a:stretch>
              <a:fillRect/>
            </a:stretch>
          </p:blipFill>
          <p:spPr bwMode="auto">
            <a:xfrm>
              <a:off x="3542165" y="4526475"/>
              <a:ext cx="837094" cy="187667"/>
            </a:xfrm>
            <a:prstGeom prst="rect">
              <a:avLst/>
            </a:prstGeom>
            <a:noFill/>
          </p:spPr>
        </p:pic>
      </p:grpSp>
      <p:grpSp>
        <p:nvGrpSpPr>
          <p:cNvPr id="64" name="组合 63"/>
          <p:cNvGrpSpPr/>
          <p:nvPr/>
        </p:nvGrpSpPr>
        <p:grpSpPr>
          <a:xfrm>
            <a:off x="3686527" y="5329332"/>
            <a:ext cx="836302" cy="836301"/>
            <a:chOff x="1619673" y="4371959"/>
            <a:chExt cx="1008112" cy="1008114"/>
          </a:xfrm>
        </p:grpSpPr>
        <p:sp>
          <p:nvSpPr>
            <p:cNvPr id="65" name="椭圆 64"/>
            <p:cNvSpPr/>
            <p:nvPr/>
          </p:nvSpPr>
          <p:spPr>
            <a:xfrm>
              <a:off x="1619673" y="4371959"/>
              <a:ext cx="1008112" cy="1008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Picture 13"/>
            <p:cNvPicPr>
              <a:picLocks noChangeAspect="1" noChangeArrowheads="1"/>
            </p:cNvPicPr>
            <p:nvPr/>
          </p:nvPicPr>
          <p:blipFill>
            <a:blip r:embed="rId21" cstate="print"/>
            <a:srcRect t="8167"/>
            <a:stretch>
              <a:fillRect/>
            </a:stretch>
          </p:blipFill>
          <p:spPr bwMode="auto">
            <a:xfrm>
              <a:off x="1702190" y="4763520"/>
              <a:ext cx="864097" cy="231405"/>
            </a:xfrm>
            <a:prstGeom prst="rect">
              <a:avLst/>
            </a:prstGeom>
            <a:noFill/>
            <a:ln w="9525">
              <a:noFill/>
              <a:miter lim="800000"/>
              <a:headEnd/>
              <a:tailEnd/>
            </a:ln>
          </p:spPr>
        </p:pic>
      </p:grpSp>
      <p:grpSp>
        <p:nvGrpSpPr>
          <p:cNvPr id="67" name="组合 66"/>
          <p:cNvGrpSpPr/>
          <p:nvPr/>
        </p:nvGrpSpPr>
        <p:grpSpPr>
          <a:xfrm>
            <a:off x="1423976" y="4321683"/>
            <a:ext cx="836301" cy="836301"/>
            <a:chOff x="5220070" y="4299949"/>
            <a:chExt cx="1008112" cy="1008114"/>
          </a:xfrm>
        </p:grpSpPr>
        <p:sp>
          <p:nvSpPr>
            <p:cNvPr id="68" name="椭圆 67"/>
            <p:cNvSpPr/>
            <p:nvPr/>
          </p:nvSpPr>
          <p:spPr>
            <a:xfrm>
              <a:off x="5220070" y="4299949"/>
              <a:ext cx="1008112" cy="1008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片 13"/>
            <p:cNvPicPr>
              <a:picLocks noChangeAspect="1"/>
            </p:cNvPicPr>
            <p:nvPr/>
          </p:nvPicPr>
          <p:blipFill>
            <a:blip r:embed="rId22" cstate="print"/>
            <a:stretch>
              <a:fillRect/>
            </a:stretch>
          </p:blipFill>
          <p:spPr>
            <a:xfrm>
              <a:off x="5312403" y="4689950"/>
              <a:ext cx="829103" cy="196281"/>
            </a:xfrm>
            <a:prstGeom prst="rect">
              <a:avLst/>
            </a:prstGeom>
          </p:spPr>
        </p:pic>
      </p:grpSp>
      <p:grpSp>
        <p:nvGrpSpPr>
          <p:cNvPr id="70" name="组合 69"/>
          <p:cNvGrpSpPr/>
          <p:nvPr/>
        </p:nvGrpSpPr>
        <p:grpSpPr>
          <a:xfrm>
            <a:off x="2534010" y="4321685"/>
            <a:ext cx="836302" cy="836301"/>
            <a:chOff x="6516219" y="4299938"/>
            <a:chExt cx="1008112" cy="1008111"/>
          </a:xfrm>
        </p:grpSpPr>
        <p:sp>
          <p:nvSpPr>
            <p:cNvPr id="71" name="椭圆 70"/>
            <p:cNvSpPr/>
            <p:nvPr/>
          </p:nvSpPr>
          <p:spPr>
            <a:xfrm>
              <a:off x="6516219" y="4299938"/>
              <a:ext cx="1008112" cy="1008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 name="Picture 19" descr="https://upload.wikimedia.org/wikipedia/en/thumb/a/ae/Standard_Chartered.svg/800px-Standard_Chartered.svg.png"/>
            <p:cNvPicPr>
              <a:picLocks noChangeAspect="1" noChangeArrowheads="1"/>
            </p:cNvPicPr>
            <p:nvPr/>
          </p:nvPicPr>
          <p:blipFill>
            <a:blip r:embed="rId23" cstate="print"/>
            <a:srcRect/>
            <a:stretch>
              <a:fillRect/>
            </a:stretch>
          </p:blipFill>
          <p:spPr bwMode="auto">
            <a:xfrm>
              <a:off x="6588224" y="4628451"/>
              <a:ext cx="864097" cy="337477"/>
            </a:xfrm>
            <a:prstGeom prst="rect">
              <a:avLst/>
            </a:prstGeom>
            <a:noFill/>
          </p:spPr>
        </p:pic>
      </p:grpSp>
      <p:grpSp>
        <p:nvGrpSpPr>
          <p:cNvPr id="73" name="组合 72"/>
          <p:cNvGrpSpPr/>
          <p:nvPr/>
        </p:nvGrpSpPr>
        <p:grpSpPr>
          <a:xfrm>
            <a:off x="1423975" y="5329330"/>
            <a:ext cx="836302" cy="836301"/>
            <a:chOff x="0" y="4515978"/>
            <a:chExt cx="1008112" cy="1008115"/>
          </a:xfrm>
        </p:grpSpPr>
        <p:sp>
          <p:nvSpPr>
            <p:cNvPr id="74" name="椭圆 73"/>
            <p:cNvSpPr/>
            <p:nvPr/>
          </p:nvSpPr>
          <p:spPr>
            <a:xfrm>
              <a:off x="0" y="4515978"/>
              <a:ext cx="1008112" cy="10081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5" name="Picture 15" descr="https://logodownload.org/wp-content/uploads/2014/02/caixa-logo-4.png"/>
            <p:cNvPicPr>
              <a:picLocks noChangeAspect="1" noChangeArrowheads="1"/>
            </p:cNvPicPr>
            <p:nvPr/>
          </p:nvPicPr>
          <p:blipFill>
            <a:blip r:embed="rId24" cstate="print"/>
            <a:srcRect/>
            <a:stretch>
              <a:fillRect/>
            </a:stretch>
          </p:blipFill>
          <p:spPr bwMode="auto">
            <a:xfrm>
              <a:off x="257411" y="4934978"/>
              <a:ext cx="608780" cy="138975"/>
            </a:xfrm>
            <a:prstGeom prst="rect">
              <a:avLst/>
            </a:prstGeom>
            <a:noFill/>
          </p:spPr>
        </p:pic>
      </p:grpSp>
      <p:grpSp>
        <p:nvGrpSpPr>
          <p:cNvPr id="76" name="组合 75"/>
          <p:cNvGrpSpPr/>
          <p:nvPr/>
        </p:nvGrpSpPr>
        <p:grpSpPr>
          <a:xfrm>
            <a:off x="9217528" y="3286245"/>
            <a:ext cx="836302" cy="836301"/>
            <a:chOff x="683568" y="2859781"/>
            <a:chExt cx="1008112" cy="1008111"/>
          </a:xfrm>
        </p:grpSpPr>
        <p:sp>
          <p:nvSpPr>
            <p:cNvPr id="77" name="椭圆 76"/>
            <p:cNvSpPr/>
            <p:nvPr/>
          </p:nvSpPr>
          <p:spPr>
            <a:xfrm>
              <a:off x="683568" y="2859781"/>
              <a:ext cx="1008112" cy="1008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8" name="Picture 19" descr="https://www.bancaditalia.it/application/themes/bdi/images/header/marchio-BI-stampa-80.png"/>
            <p:cNvPicPr>
              <a:picLocks noChangeAspect="1" noChangeArrowheads="1"/>
            </p:cNvPicPr>
            <p:nvPr/>
          </p:nvPicPr>
          <p:blipFill>
            <a:blip r:embed="rId25" cstate="print"/>
            <a:srcRect/>
            <a:stretch>
              <a:fillRect/>
            </a:stretch>
          </p:blipFill>
          <p:spPr bwMode="auto">
            <a:xfrm>
              <a:off x="724047" y="3240842"/>
              <a:ext cx="936104" cy="222882"/>
            </a:xfrm>
            <a:prstGeom prst="rect">
              <a:avLst/>
            </a:prstGeom>
            <a:noFill/>
          </p:spPr>
        </p:pic>
      </p:grpSp>
      <p:grpSp>
        <p:nvGrpSpPr>
          <p:cNvPr id="79" name="组合 78"/>
          <p:cNvGrpSpPr/>
          <p:nvPr/>
        </p:nvGrpSpPr>
        <p:grpSpPr>
          <a:xfrm>
            <a:off x="8103831" y="4321685"/>
            <a:ext cx="836302" cy="836301"/>
            <a:chOff x="3059833" y="2931793"/>
            <a:chExt cx="1008112" cy="1008113"/>
          </a:xfrm>
        </p:grpSpPr>
        <p:sp>
          <p:nvSpPr>
            <p:cNvPr id="80" name="椭圆 79"/>
            <p:cNvSpPr/>
            <p:nvPr/>
          </p:nvSpPr>
          <p:spPr>
            <a:xfrm>
              <a:off x="3059833" y="2931793"/>
              <a:ext cx="1008112" cy="1008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Picture 8" descr="http://www.spanishpropertyinsight.com/wp-content/uploads/2014/01/la-caixa-bank.jpg"/>
            <p:cNvPicPr>
              <a:picLocks noChangeAspect="1" noChangeArrowheads="1"/>
            </p:cNvPicPr>
            <p:nvPr/>
          </p:nvPicPr>
          <p:blipFill rotWithShape="1">
            <a:blip r:embed="rId26" cstate="print"/>
            <a:srcRect l="7885" r="5908" b="19040"/>
            <a:stretch/>
          </p:blipFill>
          <p:spPr bwMode="auto">
            <a:xfrm>
              <a:off x="3131841" y="3291830"/>
              <a:ext cx="864097" cy="284585"/>
            </a:xfrm>
            <a:prstGeom prst="rect">
              <a:avLst/>
            </a:prstGeom>
            <a:noFill/>
          </p:spPr>
        </p:pic>
      </p:grpSp>
      <p:grpSp>
        <p:nvGrpSpPr>
          <p:cNvPr id="82" name="组合 81"/>
          <p:cNvGrpSpPr/>
          <p:nvPr/>
        </p:nvGrpSpPr>
        <p:grpSpPr>
          <a:xfrm>
            <a:off x="2534009" y="5329332"/>
            <a:ext cx="836302" cy="836301"/>
            <a:chOff x="3851918" y="1419623"/>
            <a:chExt cx="1008111" cy="1008113"/>
          </a:xfrm>
        </p:grpSpPr>
        <p:sp>
          <p:nvSpPr>
            <p:cNvPr id="83" name="椭圆 82"/>
            <p:cNvSpPr/>
            <p:nvPr/>
          </p:nvSpPr>
          <p:spPr>
            <a:xfrm>
              <a:off x="3851918" y="1419623"/>
              <a:ext cx="1008111" cy="1008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图片 15"/>
            <p:cNvPicPr>
              <a:picLocks noChangeAspect="1"/>
            </p:cNvPicPr>
            <p:nvPr/>
          </p:nvPicPr>
          <p:blipFill>
            <a:blip r:embed="rId27" cstate="print"/>
            <a:stretch>
              <a:fillRect/>
            </a:stretch>
          </p:blipFill>
          <p:spPr>
            <a:xfrm>
              <a:off x="3965968" y="1728674"/>
              <a:ext cx="792087" cy="401495"/>
            </a:xfrm>
            <a:prstGeom prst="rect">
              <a:avLst/>
            </a:prstGeom>
          </p:spPr>
        </p:pic>
      </p:grpSp>
      <p:grpSp>
        <p:nvGrpSpPr>
          <p:cNvPr id="85" name="组合 84"/>
          <p:cNvGrpSpPr/>
          <p:nvPr/>
        </p:nvGrpSpPr>
        <p:grpSpPr>
          <a:xfrm>
            <a:off x="6960701" y="5329332"/>
            <a:ext cx="836302" cy="836301"/>
            <a:chOff x="5148065" y="1563638"/>
            <a:chExt cx="1008112" cy="1008112"/>
          </a:xfrm>
        </p:grpSpPr>
        <p:sp>
          <p:nvSpPr>
            <p:cNvPr id="86" name="椭圆 85"/>
            <p:cNvSpPr/>
            <p:nvPr/>
          </p:nvSpPr>
          <p:spPr>
            <a:xfrm>
              <a:off x="5148065" y="1563638"/>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7" name="541918086" descr="CBRF.png"/>
            <p:cNvPicPr>
              <a:picLocks noChangeAspect="1"/>
            </p:cNvPicPr>
            <p:nvPr/>
          </p:nvPicPr>
          <p:blipFill>
            <a:blip r:embed="rId28" cstate="print"/>
            <a:stretch>
              <a:fillRect/>
            </a:stretch>
          </p:blipFill>
          <p:spPr>
            <a:xfrm>
              <a:off x="5332558" y="1758643"/>
              <a:ext cx="644665" cy="628766"/>
            </a:xfrm>
            <a:prstGeom prst="rect">
              <a:avLst/>
            </a:prstGeom>
          </p:spPr>
        </p:pic>
      </p:grpSp>
      <p:grpSp>
        <p:nvGrpSpPr>
          <p:cNvPr id="88" name="组合 87"/>
          <p:cNvGrpSpPr/>
          <p:nvPr/>
        </p:nvGrpSpPr>
        <p:grpSpPr>
          <a:xfrm>
            <a:off x="4768011" y="5329333"/>
            <a:ext cx="836302" cy="836301"/>
            <a:chOff x="3563886" y="2283714"/>
            <a:chExt cx="1008111" cy="1008110"/>
          </a:xfrm>
        </p:grpSpPr>
        <p:sp>
          <p:nvSpPr>
            <p:cNvPr id="89" name="椭圆 88"/>
            <p:cNvSpPr/>
            <p:nvPr/>
          </p:nvSpPr>
          <p:spPr>
            <a:xfrm>
              <a:off x="3563886" y="2283714"/>
              <a:ext cx="1008111" cy="1008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0" name="Picture 6" descr="https://upload.wikimedia.org/wikipedia/commons/thumb/7/70/Logotipo_de_BBVA.svg/2000px-Logotipo_de_BBVA.svg.png"/>
            <p:cNvPicPr>
              <a:picLocks noChangeAspect="1" noChangeArrowheads="1"/>
            </p:cNvPicPr>
            <p:nvPr/>
          </p:nvPicPr>
          <p:blipFill>
            <a:blip r:embed="rId29" cstate="print"/>
            <a:srcRect/>
            <a:stretch>
              <a:fillRect/>
            </a:stretch>
          </p:blipFill>
          <p:spPr bwMode="auto">
            <a:xfrm>
              <a:off x="3864590" y="2704550"/>
              <a:ext cx="452095" cy="145152"/>
            </a:xfrm>
            <a:prstGeom prst="rect">
              <a:avLst/>
            </a:prstGeom>
            <a:noFill/>
          </p:spPr>
        </p:pic>
      </p:grpSp>
      <p:grpSp>
        <p:nvGrpSpPr>
          <p:cNvPr id="91" name="组合 90"/>
          <p:cNvGrpSpPr/>
          <p:nvPr/>
        </p:nvGrpSpPr>
        <p:grpSpPr>
          <a:xfrm>
            <a:off x="9217526" y="4321685"/>
            <a:ext cx="836302" cy="836301"/>
            <a:chOff x="2411762" y="555527"/>
            <a:chExt cx="1008113" cy="1008113"/>
          </a:xfrm>
        </p:grpSpPr>
        <p:sp>
          <p:nvSpPr>
            <p:cNvPr id="92" name="椭圆 91"/>
            <p:cNvSpPr/>
            <p:nvPr/>
          </p:nvSpPr>
          <p:spPr>
            <a:xfrm>
              <a:off x="2411762" y="555527"/>
              <a:ext cx="1008113" cy="1008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Picture 13" descr="http://i.imgur.com/6IvbUX8.png"/>
            <p:cNvPicPr>
              <a:picLocks noChangeAspect="1" noChangeArrowheads="1"/>
            </p:cNvPicPr>
            <p:nvPr/>
          </p:nvPicPr>
          <p:blipFill>
            <a:blip r:embed="rId30" cstate="print"/>
            <a:srcRect/>
            <a:stretch>
              <a:fillRect/>
            </a:stretch>
          </p:blipFill>
          <p:spPr bwMode="auto">
            <a:xfrm>
              <a:off x="2575453" y="837428"/>
              <a:ext cx="691895" cy="461264"/>
            </a:xfrm>
            <a:prstGeom prst="rect">
              <a:avLst/>
            </a:prstGeom>
            <a:noFill/>
          </p:spPr>
        </p:pic>
      </p:grpSp>
      <p:grpSp>
        <p:nvGrpSpPr>
          <p:cNvPr id="94" name="组合 93"/>
          <p:cNvGrpSpPr/>
          <p:nvPr/>
        </p:nvGrpSpPr>
        <p:grpSpPr>
          <a:xfrm>
            <a:off x="3686529" y="4321685"/>
            <a:ext cx="836302" cy="836301"/>
            <a:chOff x="4716014" y="4371949"/>
            <a:chExt cx="1008111" cy="1008112"/>
          </a:xfrm>
        </p:grpSpPr>
        <p:sp>
          <p:nvSpPr>
            <p:cNvPr id="95" name="椭圆 94"/>
            <p:cNvSpPr/>
            <p:nvPr/>
          </p:nvSpPr>
          <p:spPr>
            <a:xfrm>
              <a:off x="4716014" y="4371949"/>
              <a:ext cx="1008111"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119a1433-2801-4c2a-9af1-9469b9bee52b"/>
            <p:cNvPicPr>
              <a:picLocks noChangeAspect="1" noChangeArrowheads="1"/>
            </p:cNvPicPr>
            <p:nvPr/>
          </p:nvPicPr>
          <p:blipFill>
            <a:blip r:embed="rId31" cstate="email"/>
            <a:srcRect/>
            <a:stretch>
              <a:fillRect/>
            </a:stretch>
          </p:blipFill>
          <p:spPr bwMode="auto">
            <a:xfrm>
              <a:off x="4936037" y="4738456"/>
              <a:ext cx="697786" cy="245131"/>
            </a:xfrm>
            <a:prstGeom prst="rect">
              <a:avLst/>
            </a:prstGeom>
            <a:solidFill>
              <a:srgbClr val="FFFFFF">
                <a:shade val="85000"/>
              </a:srgbClr>
            </a:solidFill>
            <a:ln>
              <a:noFill/>
            </a:ln>
            <a:effectLst/>
          </p:spPr>
        </p:pic>
      </p:grpSp>
      <p:grpSp>
        <p:nvGrpSpPr>
          <p:cNvPr id="97" name="组合 96"/>
          <p:cNvGrpSpPr/>
          <p:nvPr/>
        </p:nvGrpSpPr>
        <p:grpSpPr>
          <a:xfrm>
            <a:off x="6960703" y="4321685"/>
            <a:ext cx="836302" cy="836301"/>
            <a:chOff x="5652117" y="3723871"/>
            <a:chExt cx="1008111" cy="1008110"/>
          </a:xfrm>
        </p:grpSpPr>
        <p:sp>
          <p:nvSpPr>
            <p:cNvPr id="98" name="椭圆 97"/>
            <p:cNvSpPr/>
            <p:nvPr/>
          </p:nvSpPr>
          <p:spPr>
            <a:xfrm>
              <a:off x="5652117" y="3723871"/>
              <a:ext cx="1008111" cy="1008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9" name="图片 14"/>
            <p:cNvPicPr>
              <a:picLocks noChangeAspect="1"/>
            </p:cNvPicPr>
            <p:nvPr/>
          </p:nvPicPr>
          <p:blipFill>
            <a:blip r:embed="rId32" cstate="print"/>
            <a:stretch>
              <a:fillRect/>
            </a:stretch>
          </p:blipFill>
          <p:spPr>
            <a:xfrm>
              <a:off x="5755658" y="4071327"/>
              <a:ext cx="792087" cy="290112"/>
            </a:xfrm>
            <a:prstGeom prst="rect">
              <a:avLst/>
            </a:prstGeom>
          </p:spPr>
        </p:pic>
      </p:grpSp>
      <p:grpSp>
        <p:nvGrpSpPr>
          <p:cNvPr id="100" name="组合 99"/>
          <p:cNvGrpSpPr/>
          <p:nvPr/>
        </p:nvGrpSpPr>
        <p:grpSpPr>
          <a:xfrm>
            <a:off x="5876905" y="4321683"/>
            <a:ext cx="836302" cy="836301"/>
            <a:chOff x="7596339" y="3291832"/>
            <a:chExt cx="1008112" cy="1008113"/>
          </a:xfrm>
        </p:grpSpPr>
        <p:sp>
          <p:nvSpPr>
            <p:cNvPr id="101" name="椭圆 100"/>
            <p:cNvSpPr/>
            <p:nvPr/>
          </p:nvSpPr>
          <p:spPr>
            <a:xfrm>
              <a:off x="7596339" y="3291832"/>
              <a:ext cx="1008112" cy="1008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 name="Picture 17" descr="https://upload.wikimedia.org/wikipedia/commons/5/52/BB-logo1.jpg"/>
            <p:cNvPicPr>
              <a:picLocks noChangeAspect="1" noChangeArrowheads="1"/>
            </p:cNvPicPr>
            <p:nvPr/>
          </p:nvPicPr>
          <p:blipFill>
            <a:blip r:embed="rId33" cstate="print"/>
            <a:srcRect/>
            <a:stretch>
              <a:fillRect/>
            </a:stretch>
          </p:blipFill>
          <p:spPr bwMode="auto">
            <a:xfrm>
              <a:off x="7772515" y="3579862"/>
              <a:ext cx="720080" cy="405956"/>
            </a:xfrm>
            <a:prstGeom prst="rect">
              <a:avLst/>
            </a:prstGeom>
            <a:noFill/>
          </p:spPr>
        </p:pic>
      </p:grpSp>
      <p:grpSp>
        <p:nvGrpSpPr>
          <p:cNvPr id="103" name="组合 102"/>
          <p:cNvGrpSpPr/>
          <p:nvPr/>
        </p:nvGrpSpPr>
        <p:grpSpPr>
          <a:xfrm>
            <a:off x="6960698" y="3286245"/>
            <a:ext cx="836302" cy="836301"/>
            <a:chOff x="8244412" y="4560071"/>
            <a:chExt cx="1008113" cy="1008111"/>
          </a:xfrm>
        </p:grpSpPr>
        <p:sp>
          <p:nvSpPr>
            <p:cNvPr id="104" name="椭圆 103"/>
            <p:cNvSpPr/>
            <p:nvPr/>
          </p:nvSpPr>
          <p:spPr>
            <a:xfrm>
              <a:off x="8244412" y="4560071"/>
              <a:ext cx="1008113" cy="1008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5" name="Picture 2" descr="http://www.rologo.com/images/uploads/2009/02/pingan_2.png"/>
            <p:cNvPicPr>
              <a:picLocks noChangeAspect="1" noChangeArrowheads="1"/>
            </p:cNvPicPr>
            <p:nvPr/>
          </p:nvPicPr>
          <p:blipFill>
            <a:blip r:embed="rId34" cstate="print"/>
            <a:srcRect/>
            <a:stretch>
              <a:fillRect/>
            </a:stretch>
          </p:blipFill>
          <p:spPr bwMode="auto">
            <a:xfrm>
              <a:off x="8451407" y="4915202"/>
              <a:ext cx="648071" cy="295443"/>
            </a:xfrm>
            <a:prstGeom prst="rect">
              <a:avLst/>
            </a:prstGeom>
            <a:noFill/>
          </p:spPr>
        </p:pic>
      </p:grpSp>
      <p:grpSp>
        <p:nvGrpSpPr>
          <p:cNvPr id="106" name="组合 105"/>
          <p:cNvGrpSpPr/>
          <p:nvPr/>
        </p:nvGrpSpPr>
        <p:grpSpPr>
          <a:xfrm>
            <a:off x="3686530" y="3286245"/>
            <a:ext cx="836302" cy="836301"/>
            <a:chOff x="9143995" y="4639444"/>
            <a:chExt cx="1008111" cy="1008112"/>
          </a:xfrm>
        </p:grpSpPr>
        <p:sp>
          <p:nvSpPr>
            <p:cNvPr id="107" name="椭圆 106"/>
            <p:cNvSpPr/>
            <p:nvPr/>
          </p:nvSpPr>
          <p:spPr>
            <a:xfrm>
              <a:off x="9143995" y="4639444"/>
              <a:ext cx="1008111"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8" name="Picture 4" descr="http://www.dongdao.net/upload/qysb/110713153003_picc01.jpg"/>
            <p:cNvPicPr>
              <a:picLocks noChangeAspect="1" noChangeArrowheads="1"/>
            </p:cNvPicPr>
            <p:nvPr/>
          </p:nvPicPr>
          <p:blipFill>
            <a:blip r:embed="rId35" cstate="print"/>
            <a:srcRect l="13636" t="13085" r="13636" b="16448"/>
            <a:stretch>
              <a:fillRect/>
            </a:stretch>
          </p:blipFill>
          <p:spPr bwMode="auto">
            <a:xfrm>
              <a:off x="9258301" y="4933425"/>
              <a:ext cx="792087" cy="445550"/>
            </a:xfrm>
            <a:prstGeom prst="rect">
              <a:avLst/>
            </a:prstGeom>
            <a:noFill/>
          </p:spPr>
        </p:pic>
      </p:grpSp>
      <p:grpSp>
        <p:nvGrpSpPr>
          <p:cNvPr id="109" name="组合 108"/>
          <p:cNvGrpSpPr/>
          <p:nvPr/>
        </p:nvGrpSpPr>
        <p:grpSpPr>
          <a:xfrm>
            <a:off x="5876906" y="3286242"/>
            <a:ext cx="836302" cy="836301"/>
            <a:chOff x="10116620" y="4299948"/>
            <a:chExt cx="1008112" cy="1008114"/>
          </a:xfrm>
        </p:grpSpPr>
        <p:sp>
          <p:nvSpPr>
            <p:cNvPr id="110" name="椭圆 109"/>
            <p:cNvSpPr/>
            <p:nvPr/>
          </p:nvSpPr>
          <p:spPr>
            <a:xfrm>
              <a:off x="10116620" y="4299948"/>
              <a:ext cx="1008112" cy="1008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1" name="Picture 7" descr="C:\Users\c00102471\Desktop\download.jpg"/>
            <p:cNvPicPr>
              <a:picLocks noChangeAspect="1" noChangeArrowheads="1"/>
            </p:cNvPicPr>
            <p:nvPr/>
          </p:nvPicPr>
          <p:blipFill>
            <a:blip r:embed="rId36" cstate="print"/>
            <a:srcRect/>
            <a:stretch>
              <a:fillRect/>
            </a:stretch>
          </p:blipFill>
          <p:spPr bwMode="auto">
            <a:xfrm>
              <a:off x="10189186" y="4659983"/>
              <a:ext cx="864097" cy="267871"/>
            </a:xfrm>
            <a:prstGeom prst="rect">
              <a:avLst/>
            </a:prstGeom>
            <a:noFill/>
          </p:spPr>
        </p:pic>
      </p:grpSp>
      <p:grpSp>
        <p:nvGrpSpPr>
          <p:cNvPr id="112" name="组合 111"/>
          <p:cNvGrpSpPr/>
          <p:nvPr/>
        </p:nvGrpSpPr>
        <p:grpSpPr>
          <a:xfrm>
            <a:off x="8103834" y="5329332"/>
            <a:ext cx="836302" cy="836301"/>
            <a:chOff x="10260626" y="1779665"/>
            <a:chExt cx="1008111" cy="1008114"/>
          </a:xfrm>
        </p:grpSpPr>
        <p:sp>
          <p:nvSpPr>
            <p:cNvPr id="113" name="椭圆 112"/>
            <p:cNvSpPr/>
            <p:nvPr/>
          </p:nvSpPr>
          <p:spPr>
            <a:xfrm>
              <a:off x="10260626" y="1779665"/>
              <a:ext cx="1008111" cy="1008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4" name="Picture 12" descr="http://www.sberbank.ru/portalserver/static/sb-bundle/images/main-logo-always.png"/>
            <p:cNvPicPr>
              <a:picLocks noChangeAspect="1" noChangeArrowheads="1"/>
            </p:cNvPicPr>
            <p:nvPr/>
          </p:nvPicPr>
          <p:blipFill>
            <a:blip r:embed="rId37" cstate="print"/>
            <a:srcRect/>
            <a:stretch>
              <a:fillRect/>
            </a:stretch>
          </p:blipFill>
          <p:spPr bwMode="auto">
            <a:xfrm>
              <a:off x="10333764" y="2182683"/>
              <a:ext cx="863534" cy="214051"/>
            </a:xfrm>
            <a:prstGeom prst="rect">
              <a:avLst/>
            </a:prstGeom>
            <a:noFill/>
          </p:spPr>
        </p:pic>
      </p:grpSp>
      <p:grpSp>
        <p:nvGrpSpPr>
          <p:cNvPr id="115" name="组合 114"/>
          <p:cNvGrpSpPr/>
          <p:nvPr/>
        </p:nvGrpSpPr>
        <p:grpSpPr>
          <a:xfrm>
            <a:off x="4768011" y="3286245"/>
            <a:ext cx="836302" cy="836301"/>
            <a:chOff x="4860033" y="4639450"/>
            <a:chExt cx="1008112" cy="1008113"/>
          </a:xfrm>
        </p:grpSpPr>
        <p:sp>
          <p:nvSpPr>
            <p:cNvPr id="116" name="椭圆 115"/>
            <p:cNvSpPr/>
            <p:nvPr/>
          </p:nvSpPr>
          <p:spPr>
            <a:xfrm>
              <a:off x="4860033" y="4639450"/>
              <a:ext cx="1008112" cy="1008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7" name="Picture 18" descr="http://sns.cofool.com/kaihu/images/bro_logo/1375768264.jpg"/>
            <p:cNvPicPr>
              <a:picLocks noChangeAspect="1" noChangeArrowheads="1"/>
            </p:cNvPicPr>
            <p:nvPr/>
          </p:nvPicPr>
          <p:blipFill>
            <a:blip r:embed="rId38" cstate="print"/>
            <a:srcRect l="8444" t="24109" r="10485" b="25184"/>
            <a:stretch>
              <a:fillRect/>
            </a:stretch>
          </p:blipFill>
          <p:spPr bwMode="auto">
            <a:xfrm>
              <a:off x="4944740" y="5030284"/>
              <a:ext cx="864097" cy="237627"/>
            </a:xfrm>
            <a:prstGeom prst="rect">
              <a:avLst/>
            </a:prstGeom>
            <a:noFill/>
          </p:spPr>
        </p:pic>
      </p:grpSp>
      <p:grpSp>
        <p:nvGrpSpPr>
          <p:cNvPr id="118" name="组合 117"/>
          <p:cNvGrpSpPr/>
          <p:nvPr/>
        </p:nvGrpSpPr>
        <p:grpSpPr>
          <a:xfrm>
            <a:off x="8103366" y="3285778"/>
            <a:ext cx="837231" cy="837231"/>
            <a:chOff x="6516216" y="3651870"/>
            <a:chExt cx="702000" cy="702000"/>
          </a:xfrm>
        </p:grpSpPr>
        <p:sp>
          <p:nvSpPr>
            <p:cNvPr id="119" name="椭圆 118"/>
            <p:cNvSpPr/>
            <p:nvPr/>
          </p:nvSpPr>
          <p:spPr>
            <a:xfrm>
              <a:off x="6516216" y="3651870"/>
              <a:ext cx="702000" cy="70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0" name="Picture 6" descr="http://www.bankofbeijing.com.cn/images/newlogo.gif"/>
            <p:cNvPicPr>
              <a:picLocks noChangeAspect="1" noChangeArrowheads="1"/>
            </p:cNvPicPr>
            <p:nvPr/>
          </p:nvPicPr>
          <p:blipFill>
            <a:blip r:embed="rId39" cstate="print"/>
            <a:srcRect t="12600" b="11801"/>
            <a:stretch>
              <a:fillRect/>
            </a:stretch>
          </p:blipFill>
          <p:spPr bwMode="auto">
            <a:xfrm>
              <a:off x="6583672" y="3930049"/>
              <a:ext cx="567320" cy="151373"/>
            </a:xfrm>
            <a:prstGeom prst="rect">
              <a:avLst/>
            </a:prstGeom>
            <a:noFill/>
          </p:spPr>
        </p:pic>
      </p:grpSp>
      <p:pic>
        <p:nvPicPr>
          <p:cNvPr id="121" name="Picture 2" descr="https://trade.htisec.com/images/zh_TW/logo_n1a.jpg"/>
          <p:cNvPicPr>
            <a:picLocks noChangeAspect="1" noChangeArrowheads="1"/>
          </p:cNvPicPr>
          <p:nvPr/>
        </p:nvPicPr>
        <p:blipFill>
          <a:blip r:embed="rId40" cstate="print"/>
          <a:srcRect/>
          <a:stretch>
            <a:fillRect/>
          </a:stretch>
        </p:blipFill>
        <p:spPr bwMode="auto">
          <a:xfrm>
            <a:off x="1575604" y="3561062"/>
            <a:ext cx="533044" cy="244573"/>
          </a:xfrm>
          <a:prstGeom prst="rect">
            <a:avLst/>
          </a:prstGeom>
          <a:noFill/>
        </p:spPr>
      </p:pic>
      <p:grpSp>
        <p:nvGrpSpPr>
          <p:cNvPr id="122" name="组合 1018"/>
          <p:cNvGrpSpPr/>
          <p:nvPr/>
        </p:nvGrpSpPr>
        <p:grpSpPr>
          <a:xfrm>
            <a:off x="985019" y="1853665"/>
            <a:ext cx="9373738" cy="3918602"/>
            <a:chOff x="13417789" y="1227684"/>
            <a:chExt cx="19905837" cy="8321447"/>
          </a:xfrm>
          <a:solidFill>
            <a:schemeClr val="bg1">
              <a:alpha val="20000"/>
            </a:schemeClr>
          </a:solidFill>
        </p:grpSpPr>
        <p:grpSp>
          <p:nvGrpSpPr>
            <p:cNvPr id="123" name="组合 281"/>
            <p:cNvGrpSpPr/>
            <p:nvPr/>
          </p:nvGrpSpPr>
          <p:grpSpPr>
            <a:xfrm>
              <a:off x="13417789" y="1227684"/>
              <a:ext cx="19905837" cy="7565709"/>
              <a:chOff x="11553323" y="-293716"/>
              <a:chExt cx="13811072" cy="5467206"/>
            </a:xfrm>
            <a:grpFill/>
          </p:grpSpPr>
          <p:sp>
            <p:nvSpPr>
              <p:cNvPr id="198" name="Shape 371"/>
              <p:cNvSpPr/>
              <p:nvPr/>
            </p:nvSpPr>
            <p:spPr>
              <a:xfrm>
                <a:off x="23319459" y="2989448"/>
                <a:ext cx="54626" cy="137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00" y="21600"/>
                    </a:lnTo>
                    <a:lnTo>
                      <a:pt x="21600" y="11368"/>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99" name="Shape 376"/>
              <p:cNvSpPr/>
              <p:nvPr/>
            </p:nvSpPr>
            <p:spPr>
              <a:xfrm>
                <a:off x="22506948" y="2989448"/>
                <a:ext cx="27315" cy="90756"/>
              </a:xfrm>
              <a:custGeom>
                <a:avLst/>
                <a:gdLst/>
                <a:ahLst/>
                <a:cxnLst>
                  <a:cxn ang="0">
                    <a:pos x="wd2" y="hd2"/>
                  </a:cxn>
                  <a:cxn ang="5400000">
                    <a:pos x="wd2" y="hd2"/>
                  </a:cxn>
                  <a:cxn ang="10800000">
                    <a:pos x="wd2" y="hd2"/>
                  </a:cxn>
                  <a:cxn ang="16200000">
                    <a:pos x="wd2" y="hd2"/>
                  </a:cxn>
                </a:cxnLst>
                <a:rect l="0" t="0" r="r" b="b"/>
                <a:pathLst>
                  <a:path w="21600" h="21600" extrusionOk="0">
                    <a:moveTo>
                      <a:pt x="0" y="4696"/>
                    </a:moveTo>
                    <a:lnTo>
                      <a:pt x="7665" y="21600"/>
                    </a:lnTo>
                    <a:lnTo>
                      <a:pt x="21600" y="0"/>
                    </a:lnTo>
                    <a:lnTo>
                      <a:pt x="0" y="469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0" name="Shape 377"/>
              <p:cNvSpPr/>
              <p:nvPr/>
            </p:nvSpPr>
            <p:spPr>
              <a:xfrm>
                <a:off x="20578090" y="585861"/>
                <a:ext cx="3171526" cy="1509807"/>
              </a:xfrm>
              <a:custGeom>
                <a:avLst/>
                <a:gdLst/>
                <a:ahLst/>
                <a:cxnLst>
                  <a:cxn ang="0">
                    <a:pos x="wd2" y="hd2"/>
                  </a:cxn>
                  <a:cxn ang="5400000">
                    <a:pos x="wd2" y="hd2"/>
                  </a:cxn>
                  <a:cxn ang="10800000">
                    <a:pos x="wd2" y="hd2"/>
                  </a:cxn>
                  <a:cxn ang="16200000">
                    <a:pos x="wd2" y="hd2"/>
                  </a:cxn>
                </a:cxnLst>
                <a:rect l="0" t="0" r="r" b="b"/>
                <a:pathLst>
                  <a:path w="21600" h="21600" extrusionOk="0">
                    <a:moveTo>
                      <a:pt x="0" y="9569"/>
                    </a:moveTo>
                    <a:lnTo>
                      <a:pt x="0" y="1992"/>
                    </a:lnTo>
                    <a:lnTo>
                      <a:pt x="1723" y="2977"/>
                    </a:lnTo>
                    <a:lnTo>
                      <a:pt x="1611" y="2585"/>
                    </a:lnTo>
                    <a:lnTo>
                      <a:pt x="1796" y="2350"/>
                    </a:lnTo>
                    <a:lnTo>
                      <a:pt x="2863" y="1511"/>
                    </a:lnTo>
                    <a:lnTo>
                      <a:pt x="2041" y="2529"/>
                    </a:lnTo>
                    <a:lnTo>
                      <a:pt x="2499" y="2238"/>
                    </a:lnTo>
                    <a:lnTo>
                      <a:pt x="2499" y="2440"/>
                    </a:lnTo>
                    <a:lnTo>
                      <a:pt x="3387" y="1533"/>
                    </a:lnTo>
                    <a:lnTo>
                      <a:pt x="3268" y="1242"/>
                    </a:lnTo>
                    <a:lnTo>
                      <a:pt x="3844" y="2317"/>
                    </a:lnTo>
                    <a:lnTo>
                      <a:pt x="4215" y="1690"/>
                    </a:lnTo>
                    <a:lnTo>
                      <a:pt x="4176" y="2317"/>
                    </a:lnTo>
                    <a:lnTo>
                      <a:pt x="4633" y="1880"/>
                    </a:lnTo>
                    <a:lnTo>
                      <a:pt x="5905" y="2630"/>
                    </a:lnTo>
                    <a:lnTo>
                      <a:pt x="6502" y="2619"/>
                    </a:lnTo>
                    <a:lnTo>
                      <a:pt x="6820" y="3078"/>
                    </a:lnTo>
                    <a:lnTo>
                      <a:pt x="6442" y="3469"/>
                    </a:lnTo>
                    <a:lnTo>
                      <a:pt x="6668" y="3615"/>
                    </a:lnTo>
                    <a:lnTo>
                      <a:pt x="7827" y="3425"/>
                    </a:lnTo>
                    <a:lnTo>
                      <a:pt x="8318" y="4074"/>
                    </a:lnTo>
                    <a:lnTo>
                      <a:pt x="8404" y="4499"/>
                    </a:lnTo>
                    <a:lnTo>
                      <a:pt x="8523" y="4208"/>
                    </a:lnTo>
                    <a:lnTo>
                      <a:pt x="8318" y="3615"/>
                    </a:lnTo>
                    <a:lnTo>
                      <a:pt x="8875" y="2910"/>
                    </a:lnTo>
                    <a:lnTo>
                      <a:pt x="8325" y="3358"/>
                    </a:lnTo>
                    <a:lnTo>
                      <a:pt x="8159" y="3145"/>
                    </a:lnTo>
                    <a:lnTo>
                      <a:pt x="8815" y="2619"/>
                    </a:lnTo>
                    <a:lnTo>
                      <a:pt x="9166" y="3380"/>
                    </a:lnTo>
                    <a:lnTo>
                      <a:pt x="9551" y="3358"/>
                    </a:lnTo>
                    <a:lnTo>
                      <a:pt x="9769" y="3704"/>
                    </a:lnTo>
                    <a:lnTo>
                      <a:pt x="10790" y="3615"/>
                    </a:lnTo>
                    <a:lnTo>
                      <a:pt x="10750" y="3380"/>
                    </a:lnTo>
                    <a:lnTo>
                      <a:pt x="11055" y="3828"/>
                    </a:lnTo>
                    <a:lnTo>
                      <a:pt x="11095" y="3469"/>
                    </a:lnTo>
                    <a:lnTo>
                      <a:pt x="10863" y="3593"/>
                    </a:lnTo>
                    <a:lnTo>
                      <a:pt x="10697" y="3122"/>
                    </a:lnTo>
                    <a:lnTo>
                      <a:pt x="11082" y="3078"/>
                    </a:lnTo>
                    <a:lnTo>
                      <a:pt x="11208" y="3425"/>
                    </a:lnTo>
                    <a:lnTo>
                      <a:pt x="11360" y="3313"/>
                    </a:lnTo>
                    <a:lnTo>
                      <a:pt x="11307" y="3861"/>
                    </a:lnTo>
                    <a:lnTo>
                      <a:pt x="11572" y="4130"/>
                    </a:lnTo>
                    <a:lnTo>
                      <a:pt x="11493" y="3380"/>
                    </a:lnTo>
                    <a:lnTo>
                      <a:pt x="11996" y="2932"/>
                    </a:lnTo>
                    <a:lnTo>
                      <a:pt x="11864" y="2585"/>
                    </a:lnTo>
                    <a:lnTo>
                      <a:pt x="11718" y="2832"/>
                    </a:lnTo>
                    <a:lnTo>
                      <a:pt x="11983" y="2194"/>
                    </a:lnTo>
                    <a:lnTo>
                      <a:pt x="11241" y="1724"/>
                    </a:lnTo>
                    <a:lnTo>
                      <a:pt x="11314" y="616"/>
                    </a:lnTo>
                    <a:lnTo>
                      <a:pt x="11493" y="638"/>
                    </a:lnTo>
                    <a:lnTo>
                      <a:pt x="11612" y="0"/>
                    </a:lnTo>
                    <a:lnTo>
                      <a:pt x="12142" y="616"/>
                    </a:lnTo>
                    <a:lnTo>
                      <a:pt x="12155" y="1030"/>
                    </a:lnTo>
                    <a:lnTo>
                      <a:pt x="12533" y="1600"/>
                    </a:lnTo>
                    <a:lnTo>
                      <a:pt x="12281" y="1589"/>
                    </a:lnTo>
                    <a:lnTo>
                      <a:pt x="12387" y="1791"/>
                    </a:lnTo>
                    <a:lnTo>
                      <a:pt x="12242" y="2026"/>
                    </a:lnTo>
                    <a:lnTo>
                      <a:pt x="12679" y="2194"/>
                    </a:lnTo>
                    <a:lnTo>
                      <a:pt x="12566" y="2317"/>
                    </a:lnTo>
                    <a:lnTo>
                      <a:pt x="12825" y="3257"/>
                    </a:lnTo>
                    <a:lnTo>
                      <a:pt x="13063" y="2417"/>
                    </a:lnTo>
                    <a:lnTo>
                      <a:pt x="13368" y="2720"/>
                    </a:lnTo>
                    <a:lnTo>
                      <a:pt x="13448" y="3302"/>
                    </a:lnTo>
                    <a:lnTo>
                      <a:pt x="13302" y="3469"/>
                    </a:lnTo>
                    <a:lnTo>
                      <a:pt x="13594" y="4130"/>
                    </a:lnTo>
                    <a:lnTo>
                      <a:pt x="13766" y="3984"/>
                    </a:lnTo>
                    <a:lnTo>
                      <a:pt x="13998" y="2921"/>
                    </a:lnTo>
                    <a:lnTo>
                      <a:pt x="14263" y="2820"/>
                    </a:lnTo>
                    <a:lnTo>
                      <a:pt x="14064" y="1925"/>
                    </a:lnTo>
                    <a:lnTo>
                      <a:pt x="14773" y="2015"/>
                    </a:lnTo>
                    <a:lnTo>
                      <a:pt x="15085" y="2529"/>
                    </a:lnTo>
                    <a:lnTo>
                      <a:pt x="14966" y="2787"/>
                    </a:lnTo>
                    <a:lnTo>
                      <a:pt x="15111" y="2921"/>
                    </a:lnTo>
                    <a:lnTo>
                      <a:pt x="14780" y="3089"/>
                    </a:lnTo>
                    <a:lnTo>
                      <a:pt x="15072" y="4242"/>
                    </a:lnTo>
                    <a:lnTo>
                      <a:pt x="14601" y="4824"/>
                    </a:lnTo>
                    <a:lnTo>
                      <a:pt x="14422" y="4566"/>
                    </a:lnTo>
                    <a:lnTo>
                      <a:pt x="14488" y="4969"/>
                    </a:lnTo>
                    <a:lnTo>
                      <a:pt x="13773" y="4689"/>
                    </a:lnTo>
                    <a:lnTo>
                      <a:pt x="13925" y="5070"/>
                    </a:lnTo>
                    <a:lnTo>
                      <a:pt x="13653" y="5641"/>
                    </a:lnTo>
                    <a:lnTo>
                      <a:pt x="12891" y="5193"/>
                    </a:lnTo>
                    <a:lnTo>
                      <a:pt x="13169" y="5674"/>
                    </a:lnTo>
                    <a:lnTo>
                      <a:pt x="13700" y="5764"/>
                    </a:lnTo>
                    <a:lnTo>
                      <a:pt x="13335" y="6704"/>
                    </a:lnTo>
                    <a:lnTo>
                      <a:pt x="12944" y="6659"/>
                    </a:lnTo>
                    <a:lnTo>
                      <a:pt x="12752" y="7163"/>
                    </a:lnTo>
                    <a:lnTo>
                      <a:pt x="12049" y="6749"/>
                    </a:lnTo>
                    <a:lnTo>
                      <a:pt x="12679" y="7163"/>
                    </a:lnTo>
                    <a:lnTo>
                      <a:pt x="12778" y="7554"/>
                    </a:lnTo>
                    <a:lnTo>
                      <a:pt x="12281" y="7700"/>
                    </a:lnTo>
                    <a:lnTo>
                      <a:pt x="12387" y="7812"/>
                    </a:lnTo>
                    <a:lnTo>
                      <a:pt x="12248" y="7845"/>
                    </a:lnTo>
                    <a:lnTo>
                      <a:pt x="12248" y="8237"/>
                    </a:lnTo>
                    <a:lnTo>
                      <a:pt x="11725" y="8763"/>
                    </a:lnTo>
                    <a:lnTo>
                      <a:pt x="11645" y="10487"/>
                    </a:lnTo>
                    <a:lnTo>
                      <a:pt x="11831" y="10890"/>
                    </a:lnTo>
                    <a:lnTo>
                      <a:pt x="12102" y="10655"/>
                    </a:lnTo>
                    <a:lnTo>
                      <a:pt x="12235" y="11975"/>
                    </a:lnTo>
                    <a:lnTo>
                      <a:pt x="12626" y="11718"/>
                    </a:lnTo>
                    <a:lnTo>
                      <a:pt x="13110" y="12076"/>
                    </a:lnTo>
                    <a:lnTo>
                      <a:pt x="14071" y="13050"/>
                    </a:lnTo>
                    <a:lnTo>
                      <a:pt x="13998" y="13430"/>
                    </a:lnTo>
                    <a:lnTo>
                      <a:pt x="14104" y="13150"/>
                    </a:lnTo>
                    <a:lnTo>
                      <a:pt x="14833" y="13251"/>
                    </a:lnTo>
                    <a:lnTo>
                      <a:pt x="14833" y="14672"/>
                    </a:lnTo>
                    <a:lnTo>
                      <a:pt x="15052" y="15165"/>
                    </a:lnTo>
                    <a:lnTo>
                      <a:pt x="14899" y="15277"/>
                    </a:lnTo>
                    <a:lnTo>
                      <a:pt x="15257" y="15534"/>
                    </a:lnTo>
                    <a:lnTo>
                      <a:pt x="15158" y="15982"/>
                    </a:lnTo>
                    <a:lnTo>
                      <a:pt x="15516" y="15959"/>
                    </a:lnTo>
                    <a:lnTo>
                      <a:pt x="15986" y="15198"/>
                    </a:lnTo>
                    <a:lnTo>
                      <a:pt x="15768" y="15019"/>
                    </a:lnTo>
                    <a:lnTo>
                      <a:pt x="15516" y="13643"/>
                    </a:lnTo>
                    <a:lnTo>
                      <a:pt x="16397" y="12445"/>
                    </a:lnTo>
                    <a:lnTo>
                      <a:pt x="16278" y="12445"/>
                    </a:lnTo>
                    <a:lnTo>
                      <a:pt x="16066" y="11024"/>
                    </a:lnTo>
                    <a:lnTo>
                      <a:pt x="15741" y="10655"/>
                    </a:lnTo>
                    <a:lnTo>
                      <a:pt x="16172" y="10061"/>
                    </a:lnTo>
                    <a:lnTo>
                      <a:pt x="16026" y="9748"/>
                    </a:lnTo>
                    <a:lnTo>
                      <a:pt x="16079" y="9233"/>
                    </a:lnTo>
                    <a:lnTo>
                      <a:pt x="15913" y="9155"/>
                    </a:lnTo>
                    <a:lnTo>
                      <a:pt x="16079" y="8640"/>
                    </a:lnTo>
                    <a:lnTo>
                      <a:pt x="15887" y="8293"/>
                    </a:lnTo>
                    <a:lnTo>
                      <a:pt x="16013" y="7857"/>
                    </a:lnTo>
                    <a:lnTo>
                      <a:pt x="16676" y="8159"/>
                    </a:lnTo>
                    <a:lnTo>
                      <a:pt x="16987" y="7901"/>
                    </a:lnTo>
                    <a:lnTo>
                      <a:pt x="17577" y="8640"/>
                    </a:lnTo>
                    <a:lnTo>
                      <a:pt x="17577" y="8942"/>
                    </a:lnTo>
                    <a:lnTo>
                      <a:pt x="18067" y="8987"/>
                    </a:lnTo>
                    <a:lnTo>
                      <a:pt x="18114" y="9703"/>
                    </a:lnTo>
                    <a:lnTo>
                      <a:pt x="17670" y="9737"/>
                    </a:lnTo>
                    <a:lnTo>
                      <a:pt x="18054" y="9860"/>
                    </a:lnTo>
                    <a:lnTo>
                      <a:pt x="18180" y="10274"/>
                    </a:lnTo>
                    <a:lnTo>
                      <a:pt x="17769" y="10901"/>
                    </a:lnTo>
                    <a:lnTo>
                      <a:pt x="18359" y="10599"/>
                    </a:lnTo>
                    <a:lnTo>
                      <a:pt x="18392" y="11125"/>
                    </a:lnTo>
                    <a:lnTo>
                      <a:pt x="18134" y="11337"/>
                    </a:lnTo>
                    <a:lnTo>
                      <a:pt x="18505" y="10789"/>
                    </a:lnTo>
                    <a:lnTo>
                      <a:pt x="18538" y="11147"/>
                    </a:lnTo>
                    <a:lnTo>
                      <a:pt x="18883" y="10632"/>
                    </a:lnTo>
                    <a:lnTo>
                      <a:pt x="18956" y="10901"/>
                    </a:lnTo>
                    <a:lnTo>
                      <a:pt x="19181" y="10140"/>
                    </a:lnTo>
                    <a:lnTo>
                      <a:pt x="19088" y="9994"/>
                    </a:lnTo>
                    <a:lnTo>
                      <a:pt x="19366" y="9569"/>
                    </a:lnTo>
                    <a:lnTo>
                      <a:pt x="19678" y="10375"/>
                    </a:lnTo>
                    <a:lnTo>
                      <a:pt x="19406" y="10554"/>
                    </a:lnTo>
                    <a:lnTo>
                      <a:pt x="19711" y="10464"/>
                    </a:lnTo>
                    <a:lnTo>
                      <a:pt x="19810" y="10778"/>
                    </a:lnTo>
                    <a:lnTo>
                      <a:pt x="19612" y="10890"/>
                    </a:lnTo>
                    <a:lnTo>
                      <a:pt x="19864" y="10945"/>
                    </a:lnTo>
                    <a:lnTo>
                      <a:pt x="19711" y="11169"/>
                    </a:lnTo>
                    <a:lnTo>
                      <a:pt x="19870" y="11125"/>
                    </a:lnTo>
                    <a:lnTo>
                      <a:pt x="20009" y="11460"/>
                    </a:lnTo>
                    <a:lnTo>
                      <a:pt x="19923" y="11639"/>
                    </a:lnTo>
                    <a:lnTo>
                      <a:pt x="20162" y="11930"/>
                    </a:lnTo>
                    <a:lnTo>
                      <a:pt x="19771" y="12221"/>
                    </a:lnTo>
                    <a:lnTo>
                      <a:pt x="20049" y="12221"/>
                    </a:lnTo>
                    <a:lnTo>
                      <a:pt x="19996" y="12490"/>
                    </a:lnTo>
                    <a:lnTo>
                      <a:pt x="20427" y="12759"/>
                    </a:lnTo>
                    <a:lnTo>
                      <a:pt x="20573" y="13408"/>
                    </a:lnTo>
                    <a:lnTo>
                      <a:pt x="20745" y="13173"/>
                    </a:lnTo>
                    <a:lnTo>
                      <a:pt x="21163" y="13609"/>
                    </a:lnTo>
                    <a:lnTo>
                      <a:pt x="20235" y="14180"/>
                    </a:lnTo>
                    <a:lnTo>
                      <a:pt x="20427" y="14504"/>
                    </a:lnTo>
                    <a:lnTo>
                      <a:pt x="21202" y="13855"/>
                    </a:lnTo>
                    <a:lnTo>
                      <a:pt x="21202" y="14393"/>
                    </a:lnTo>
                    <a:lnTo>
                      <a:pt x="21573" y="14303"/>
                    </a:lnTo>
                    <a:lnTo>
                      <a:pt x="21600" y="14560"/>
                    </a:lnTo>
                    <a:lnTo>
                      <a:pt x="21441" y="14560"/>
                    </a:lnTo>
                    <a:lnTo>
                      <a:pt x="21600" y="15232"/>
                    </a:lnTo>
                    <a:lnTo>
                      <a:pt x="20493" y="16485"/>
                    </a:lnTo>
                    <a:lnTo>
                      <a:pt x="18936" y="16485"/>
                    </a:lnTo>
                    <a:lnTo>
                      <a:pt x="18253" y="17358"/>
                    </a:lnTo>
                    <a:lnTo>
                      <a:pt x="17703" y="18634"/>
                    </a:lnTo>
                    <a:lnTo>
                      <a:pt x="18253" y="17649"/>
                    </a:lnTo>
                    <a:lnTo>
                      <a:pt x="19101" y="17101"/>
                    </a:lnTo>
                    <a:lnTo>
                      <a:pt x="19406" y="17526"/>
                    </a:lnTo>
                    <a:lnTo>
                      <a:pt x="18849" y="17896"/>
                    </a:lnTo>
                    <a:lnTo>
                      <a:pt x="19313" y="18063"/>
                    </a:lnTo>
                    <a:lnTo>
                      <a:pt x="19181" y="18455"/>
                    </a:lnTo>
                    <a:lnTo>
                      <a:pt x="19519" y="19183"/>
                    </a:lnTo>
                    <a:lnTo>
                      <a:pt x="20188" y="19440"/>
                    </a:lnTo>
                    <a:lnTo>
                      <a:pt x="20387" y="18533"/>
                    </a:lnTo>
                    <a:lnTo>
                      <a:pt x="20387" y="19104"/>
                    </a:lnTo>
                    <a:lnTo>
                      <a:pt x="20533" y="19026"/>
                    </a:lnTo>
                    <a:lnTo>
                      <a:pt x="20228" y="19585"/>
                    </a:lnTo>
                    <a:lnTo>
                      <a:pt x="19446" y="19977"/>
                    </a:lnTo>
                    <a:lnTo>
                      <a:pt x="19154" y="20682"/>
                    </a:lnTo>
                    <a:lnTo>
                      <a:pt x="18956" y="20078"/>
                    </a:lnTo>
                    <a:lnTo>
                      <a:pt x="19704" y="19541"/>
                    </a:lnTo>
                    <a:lnTo>
                      <a:pt x="19313" y="19574"/>
                    </a:lnTo>
                    <a:lnTo>
                      <a:pt x="19366" y="19183"/>
                    </a:lnTo>
                    <a:lnTo>
                      <a:pt x="18730" y="19619"/>
                    </a:lnTo>
                    <a:lnTo>
                      <a:pt x="18538" y="19350"/>
                    </a:lnTo>
                    <a:lnTo>
                      <a:pt x="18538" y="18533"/>
                    </a:lnTo>
                    <a:lnTo>
                      <a:pt x="18127" y="18287"/>
                    </a:lnTo>
                    <a:lnTo>
                      <a:pt x="17809" y="19585"/>
                    </a:lnTo>
                    <a:lnTo>
                      <a:pt x="16523" y="20078"/>
                    </a:lnTo>
                    <a:lnTo>
                      <a:pt x="15628" y="20570"/>
                    </a:lnTo>
                    <a:lnTo>
                      <a:pt x="15502" y="20817"/>
                    </a:lnTo>
                    <a:lnTo>
                      <a:pt x="15681" y="20873"/>
                    </a:lnTo>
                    <a:lnTo>
                      <a:pt x="15728" y="21074"/>
                    </a:lnTo>
                    <a:lnTo>
                      <a:pt x="14647" y="21600"/>
                    </a:lnTo>
                    <a:lnTo>
                      <a:pt x="14700" y="21343"/>
                    </a:lnTo>
                    <a:lnTo>
                      <a:pt x="14780" y="21175"/>
                    </a:lnTo>
                    <a:lnTo>
                      <a:pt x="14826" y="20940"/>
                    </a:lnTo>
                    <a:lnTo>
                      <a:pt x="14999" y="20738"/>
                    </a:lnTo>
                    <a:lnTo>
                      <a:pt x="15012" y="19585"/>
                    </a:lnTo>
                    <a:lnTo>
                      <a:pt x="15217" y="19977"/>
                    </a:lnTo>
                    <a:lnTo>
                      <a:pt x="15522" y="19832"/>
                    </a:lnTo>
                    <a:lnTo>
                      <a:pt x="15244" y="19183"/>
                    </a:lnTo>
                    <a:lnTo>
                      <a:pt x="14329" y="18847"/>
                    </a:lnTo>
                    <a:lnTo>
                      <a:pt x="14283" y="18847"/>
                    </a:lnTo>
                    <a:lnTo>
                      <a:pt x="14177" y="17929"/>
                    </a:lnTo>
                    <a:lnTo>
                      <a:pt x="13998" y="17985"/>
                    </a:lnTo>
                    <a:lnTo>
                      <a:pt x="13839" y="17459"/>
                    </a:lnTo>
                    <a:lnTo>
                      <a:pt x="13653" y="17425"/>
                    </a:lnTo>
                    <a:lnTo>
                      <a:pt x="13653" y="17728"/>
                    </a:lnTo>
                    <a:lnTo>
                      <a:pt x="13388" y="17291"/>
                    </a:lnTo>
                    <a:lnTo>
                      <a:pt x="12964" y="17929"/>
                    </a:lnTo>
                    <a:lnTo>
                      <a:pt x="11751" y="17459"/>
                    </a:lnTo>
                    <a:lnTo>
                      <a:pt x="11619" y="17011"/>
                    </a:lnTo>
                    <a:lnTo>
                      <a:pt x="11612" y="17302"/>
                    </a:lnTo>
                    <a:lnTo>
                      <a:pt x="4626" y="17302"/>
                    </a:lnTo>
                    <a:lnTo>
                      <a:pt x="4520" y="16799"/>
                    </a:lnTo>
                    <a:lnTo>
                      <a:pt x="4149" y="16653"/>
                    </a:lnTo>
                    <a:lnTo>
                      <a:pt x="4169" y="16329"/>
                    </a:lnTo>
                    <a:lnTo>
                      <a:pt x="3387" y="15915"/>
                    </a:lnTo>
                    <a:lnTo>
                      <a:pt x="3480" y="15668"/>
                    </a:lnTo>
                    <a:lnTo>
                      <a:pt x="3287" y="15064"/>
                    </a:lnTo>
                    <a:lnTo>
                      <a:pt x="3089" y="15019"/>
                    </a:lnTo>
                    <a:lnTo>
                      <a:pt x="2671" y="13710"/>
                    </a:lnTo>
                    <a:lnTo>
                      <a:pt x="2751" y="13307"/>
                    </a:lnTo>
                    <a:lnTo>
                      <a:pt x="2770" y="12613"/>
                    </a:lnTo>
                    <a:lnTo>
                      <a:pt x="2300" y="12221"/>
                    </a:lnTo>
                    <a:lnTo>
                      <a:pt x="1392" y="9927"/>
                    </a:lnTo>
                    <a:lnTo>
                      <a:pt x="895" y="10576"/>
                    </a:lnTo>
                    <a:lnTo>
                      <a:pt x="742" y="10263"/>
                    </a:lnTo>
                    <a:lnTo>
                      <a:pt x="709" y="10207"/>
                    </a:lnTo>
                    <a:lnTo>
                      <a:pt x="477" y="9569"/>
                    </a:lnTo>
                    <a:lnTo>
                      <a:pt x="0" y="956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1" name="Shape 378"/>
              <p:cNvSpPr/>
              <p:nvPr/>
            </p:nvSpPr>
            <p:spPr>
              <a:xfrm>
                <a:off x="21052625" y="1716153"/>
                <a:ext cx="184353" cy="990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648" y="4556"/>
                    </a:lnTo>
                    <a:lnTo>
                      <a:pt x="21600" y="21600"/>
                    </a:lnTo>
                    <a:lnTo>
                      <a:pt x="15832" y="18394"/>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2" name="Shape 379"/>
              <p:cNvSpPr/>
              <p:nvPr/>
            </p:nvSpPr>
            <p:spPr>
              <a:xfrm>
                <a:off x="21137972" y="409854"/>
                <a:ext cx="389188" cy="228260"/>
              </a:xfrm>
              <a:custGeom>
                <a:avLst/>
                <a:gdLst/>
                <a:ahLst/>
                <a:cxnLst>
                  <a:cxn ang="0">
                    <a:pos x="wd2" y="hd2"/>
                  </a:cxn>
                  <a:cxn ang="5400000">
                    <a:pos x="wd2" y="hd2"/>
                  </a:cxn>
                  <a:cxn ang="10800000">
                    <a:pos x="wd2" y="hd2"/>
                  </a:cxn>
                  <a:cxn ang="16200000">
                    <a:pos x="wd2" y="hd2"/>
                  </a:cxn>
                </a:cxnLst>
                <a:rect l="0" t="0" r="r" b="b"/>
                <a:pathLst>
                  <a:path w="21600" h="21600" extrusionOk="0">
                    <a:moveTo>
                      <a:pt x="0" y="16443"/>
                    </a:moveTo>
                    <a:lnTo>
                      <a:pt x="812" y="13603"/>
                    </a:lnTo>
                    <a:lnTo>
                      <a:pt x="4114" y="4709"/>
                    </a:lnTo>
                    <a:lnTo>
                      <a:pt x="2544" y="822"/>
                    </a:lnTo>
                    <a:lnTo>
                      <a:pt x="9257" y="0"/>
                    </a:lnTo>
                    <a:lnTo>
                      <a:pt x="13913" y="3588"/>
                    </a:lnTo>
                    <a:lnTo>
                      <a:pt x="16890" y="1570"/>
                    </a:lnTo>
                    <a:lnTo>
                      <a:pt x="21600" y="6577"/>
                    </a:lnTo>
                    <a:lnTo>
                      <a:pt x="11747" y="14574"/>
                    </a:lnTo>
                    <a:lnTo>
                      <a:pt x="10827" y="19358"/>
                    </a:lnTo>
                    <a:lnTo>
                      <a:pt x="6063" y="21600"/>
                    </a:lnTo>
                    <a:lnTo>
                      <a:pt x="3789" y="17863"/>
                    </a:lnTo>
                    <a:lnTo>
                      <a:pt x="0" y="1644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3" name="Shape 380"/>
              <p:cNvSpPr/>
              <p:nvPr/>
            </p:nvSpPr>
            <p:spPr>
              <a:xfrm>
                <a:off x="21254044" y="200846"/>
                <a:ext cx="269701" cy="126507"/>
              </a:xfrm>
              <a:custGeom>
                <a:avLst/>
                <a:gdLst/>
                <a:ahLst/>
                <a:cxnLst>
                  <a:cxn ang="0">
                    <a:pos x="wd2" y="hd2"/>
                  </a:cxn>
                  <a:cxn ang="5400000">
                    <a:pos x="wd2" y="hd2"/>
                  </a:cxn>
                  <a:cxn ang="10800000">
                    <a:pos x="wd2" y="hd2"/>
                  </a:cxn>
                  <a:cxn ang="16200000">
                    <a:pos x="wd2" y="hd2"/>
                  </a:cxn>
                </a:cxnLst>
                <a:rect l="0" t="0" r="r" b="b"/>
                <a:pathLst>
                  <a:path w="21600" h="21600" extrusionOk="0">
                    <a:moveTo>
                      <a:pt x="0" y="16770"/>
                    </a:moveTo>
                    <a:lnTo>
                      <a:pt x="4800" y="19856"/>
                    </a:lnTo>
                    <a:lnTo>
                      <a:pt x="6039" y="16368"/>
                    </a:lnTo>
                    <a:lnTo>
                      <a:pt x="7200" y="21600"/>
                    </a:lnTo>
                    <a:lnTo>
                      <a:pt x="9445" y="19588"/>
                    </a:lnTo>
                    <a:lnTo>
                      <a:pt x="8981" y="14489"/>
                    </a:lnTo>
                    <a:lnTo>
                      <a:pt x="11381" y="17441"/>
                    </a:lnTo>
                    <a:lnTo>
                      <a:pt x="12697" y="9660"/>
                    </a:lnTo>
                    <a:lnTo>
                      <a:pt x="14632" y="8989"/>
                    </a:lnTo>
                    <a:lnTo>
                      <a:pt x="15329" y="16234"/>
                    </a:lnTo>
                    <a:lnTo>
                      <a:pt x="19974" y="10733"/>
                    </a:lnTo>
                    <a:lnTo>
                      <a:pt x="18658" y="4427"/>
                    </a:lnTo>
                    <a:lnTo>
                      <a:pt x="21600" y="3086"/>
                    </a:lnTo>
                    <a:lnTo>
                      <a:pt x="18581" y="0"/>
                    </a:lnTo>
                    <a:lnTo>
                      <a:pt x="10529" y="3086"/>
                    </a:lnTo>
                    <a:lnTo>
                      <a:pt x="0" y="1677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4" name="Shape 381"/>
              <p:cNvSpPr/>
              <p:nvPr/>
            </p:nvSpPr>
            <p:spPr>
              <a:xfrm>
                <a:off x="21397429" y="492357"/>
                <a:ext cx="665714" cy="308014"/>
              </a:xfrm>
              <a:custGeom>
                <a:avLst/>
                <a:gdLst/>
                <a:ahLst/>
                <a:cxnLst>
                  <a:cxn ang="0">
                    <a:pos x="wd2" y="hd2"/>
                  </a:cxn>
                  <a:cxn ang="5400000">
                    <a:pos x="wd2" y="hd2"/>
                  </a:cxn>
                  <a:cxn ang="10800000">
                    <a:pos x="wd2" y="hd2"/>
                  </a:cxn>
                  <a:cxn ang="16200000">
                    <a:pos x="wd2" y="hd2"/>
                  </a:cxn>
                </a:cxnLst>
                <a:rect l="0" t="0" r="r" b="b"/>
                <a:pathLst>
                  <a:path w="21600" h="21600" extrusionOk="0">
                    <a:moveTo>
                      <a:pt x="0" y="7017"/>
                    </a:moveTo>
                    <a:lnTo>
                      <a:pt x="1162" y="5263"/>
                    </a:lnTo>
                    <a:lnTo>
                      <a:pt x="534" y="4386"/>
                    </a:lnTo>
                    <a:lnTo>
                      <a:pt x="3171" y="1261"/>
                    </a:lnTo>
                    <a:lnTo>
                      <a:pt x="5274" y="0"/>
                    </a:lnTo>
                    <a:lnTo>
                      <a:pt x="5934" y="2193"/>
                    </a:lnTo>
                    <a:lnTo>
                      <a:pt x="5212" y="3563"/>
                    </a:lnTo>
                    <a:lnTo>
                      <a:pt x="7095" y="1754"/>
                    </a:lnTo>
                    <a:lnTo>
                      <a:pt x="9293" y="3235"/>
                    </a:lnTo>
                    <a:lnTo>
                      <a:pt x="8414" y="4824"/>
                    </a:lnTo>
                    <a:lnTo>
                      <a:pt x="10957" y="3783"/>
                    </a:lnTo>
                    <a:lnTo>
                      <a:pt x="10235" y="1919"/>
                    </a:lnTo>
                    <a:lnTo>
                      <a:pt x="11177" y="2138"/>
                    </a:lnTo>
                    <a:lnTo>
                      <a:pt x="13060" y="8004"/>
                    </a:lnTo>
                    <a:lnTo>
                      <a:pt x="13783" y="6579"/>
                    </a:lnTo>
                    <a:lnTo>
                      <a:pt x="12998" y="219"/>
                    </a:lnTo>
                    <a:lnTo>
                      <a:pt x="14630" y="274"/>
                    </a:lnTo>
                    <a:lnTo>
                      <a:pt x="16357" y="2577"/>
                    </a:lnTo>
                    <a:lnTo>
                      <a:pt x="17330" y="10471"/>
                    </a:lnTo>
                    <a:lnTo>
                      <a:pt x="21600" y="14309"/>
                    </a:lnTo>
                    <a:lnTo>
                      <a:pt x="21537" y="16392"/>
                    </a:lnTo>
                    <a:lnTo>
                      <a:pt x="20438" y="15515"/>
                    </a:lnTo>
                    <a:lnTo>
                      <a:pt x="19120" y="16885"/>
                    </a:lnTo>
                    <a:lnTo>
                      <a:pt x="20878" y="18694"/>
                    </a:lnTo>
                    <a:lnTo>
                      <a:pt x="19214" y="20339"/>
                    </a:lnTo>
                    <a:lnTo>
                      <a:pt x="16483" y="19407"/>
                    </a:lnTo>
                    <a:lnTo>
                      <a:pt x="14944" y="17269"/>
                    </a:lnTo>
                    <a:lnTo>
                      <a:pt x="11271" y="20832"/>
                    </a:lnTo>
                    <a:lnTo>
                      <a:pt x="6844" y="21600"/>
                    </a:lnTo>
                    <a:lnTo>
                      <a:pt x="5934" y="18256"/>
                    </a:lnTo>
                    <a:lnTo>
                      <a:pt x="3485" y="18037"/>
                    </a:lnTo>
                    <a:lnTo>
                      <a:pt x="1884" y="15021"/>
                    </a:lnTo>
                    <a:lnTo>
                      <a:pt x="8257" y="13267"/>
                    </a:lnTo>
                    <a:lnTo>
                      <a:pt x="1664" y="12390"/>
                    </a:lnTo>
                    <a:lnTo>
                      <a:pt x="879" y="10526"/>
                    </a:lnTo>
                    <a:lnTo>
                      <a:pt x="4207" y="8607"/>
                    </a:lnTo>
                    <a:lnTo>
                      <a:pt x="1162" y="8991"/>
                    </a:lnTo>
                    <a:lnTo>
                      <a:pt x="1319" y="8004"/>
                    </a:lnTo>
                    <a:lnTo>
                      <a:pt x="0" y="701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5" name="Shape 382"/>
              <p:cNvSpPr/>
              <p:nvPr/>
            </p:nvSpPr>
            <p:spPr>
              <a:xfrm>
                <a:off x="21441809" y="250348"/>
                <a:ext cx="457465" cy="170509"/>
              </a:xfrm>
              <a:custGeom>
                <a:avLst/>
                <a:gdLst/>
                <a:ahLst/>
                <a:cxnLst>
                  <a:cxn ang="0">
                    <a:pos x="wd2" y="hd2"/>
                  </a:cxn>
                  <a:cxn ang="5400000">
                    <a:pos x="wd2" y="hd2"/>
                  </a:cxn>
                  <a:cxn ang="10800000">
                    <a:pos x="wd2" y="hd2"/>
                  </a:cxn>
                  <a:cxn ang="16200000">
                    <a:pos x="wd2" y="hd2"/>
                  </a:cxn>
                </a:cxnLst>
                <a:rect l="0" t="0" r="r" b="b"/>
                <a:pathLst>
                  <a:path w="21600" h="21600" extrusionOk="0">
                    <a:moveTo>
                      <a:pt x="0" y="14234"/>
                    </a:moveTo>
                    <a:lnTo>
                      <a:pt x="831" y="12442"/>
                    </a:lnTo>
                    <a:lnTo>
                      <a:pt x="4615" y="10452"/>
                    </a:lnTo>
                    <a:lnTo>
                      <a:pt x="831" y="10850"/>
                    </a:lnTo>
                    <a:lnTo>
                      <a:pt x="5215" y="8759"/>
                    </a:lnTo>
                    <a:lnTo>
                      <a:pt x="1662" y="8759"/>
                    </a:lnTo>
                    <a:lnTo>
                      <a:pt x="2031" y="6371"/>
                    </a:lnTo>
                    <a:lnTo>
                      <a:pt x="5308" y="6271"/>
                    </a:lnTo>
                    <a:lnTo>
                      <a:pt x="2954" y="5674"/>
                    </a:lnTo>
                    <a:lnTo>
                      <a:pt x="4892" y="3583"/>
                    </a:lnTo>
                    <a:lnTo>
                      <a:pt x="9231" y="6271"/>
                    </a:lnTo>
                    <a:lnTo>
                      <a:pt x="11400" y="11646"/>
                    </a:lnTo>
                    <a:lnTo>
                      <a:pt x="15415" y="11945"/>
                    </a:lnTo>
                    <a:lnTo>
                      <a:pt x="13846" y="8759"/>
                    </a:lnTo>
                    <a:lnTo>
                      <a:pt x="14631" y="6470"/>
                    </a:lnTo>
                    <a:lnTo>
                      <a:pt x="12923" y="3982"/>
                    </a:lnTo>
                    <a:lnTo>
                      <a:pt x="15785" y="0"/>
                    </a:lnTo>
                    <a:lnTo>
                      <a:pt x="16892" y="4778"/>
                    </a:lnTo>
                    <a:lnTo>
                      <a:pt x="16108" y="6868"/>
                    </a:lnTo>
                    <a:lnTo>
                      <a:pt x="17723" y="7565"/>
                    </a:lnTo>
                    <a:lnTo>
                      <a:pt x="17031" y="9854"/>
                    </a:lnTo>
                    <a:lnTo>
                      <a:pt x="19108" y="10651"/>
                    </a:lnTo>
                    <a:lnTo>
                      <a:pt x="20262" y="7465"/>
                    </a:lnTo>
                    <a:lnTo>
                      <a:pt x="21600" y="11049"/>
                    </a:lnTo>
                    <a:lnTo>
                      <a:pt x="20585" y="16026"/>
                    </a:lnTo>
                    <a:lnTo>
                      <a:pt x="15877" y="15628"/>
                    </a:lnTo>
                    <a:lnTo>
                      <a:pt x="8815" y="21600"/>
                    </a:lnTo>
                    <a:lnTo>
                      <a:pt x="5954" y="18614"/>
                    </a:lnTo>
                    <a:lnTo>
                      <a:pt x="11954" y="13637"/>
                    </a:lnTo>
                    <a:lnTo>
                      <a:pt x="6738" y="16623"/>
                    </a:lnTo>
                    <a:lnTo>
                      <a:pt x="7615" y="12741"/>
                    </a:lnTo>
                    <a:lnTo>
                      <a:pt x="4985" y="16922"/>
                    </a:lnTo>
                    <a:lnTo>
                      <a:pt x="2031" y="15628"/>
                    </a:lnTo>
                    <a:lnTo>
                      <a:pt x="0" y="1423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6" name="Shape 383"/>
              <p:cNvSpPr/>
              <p:nvPr/>
            </p:nvSpPr>
            <p:spPr>
              <a:xfrm>
                <a:off x="21899273" y="71591"/>
                <a:ext cx="235562" cy="1045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48" y="7737"/>
                    </a:lnTo>
                    <a:lnTo>
                      <a:pt x="6993" y="7737"/>
                    </a:lnTo>
                    <a:lnTo>
                      <a:pt x="5223" y="9672"/>
                    </a:lnTo>
                    <a:lnTo>
                      <a:pt x="6639" y="12251"/>
                    </a:lnTo>
                    <a:lnTo>
                      <a:pt x="2036" y="13379"/>
                    </a:lnTo>
                    <a:lnTo>
                      <a:pt x="9472" y="16119"/>
                    </a:lnTo>
                    <a:lnTo>
                      <a:pt x="21600" y="21600"/>
                    </a:lnTo>
                    <a:lnTo>
                      <a:pt x="19564" y="9349"/>
                    </a:lnTo>
                    <a:lnTo>
                      <a:pt x="10889" y="1773"/>
                    </a:lnTo>
                    <a:lnTo>
                      <a:pt x="8233" y="4997"/>
                    </a:lnTo>
                    <a:lnTo>
                      <a:pt x="7525" y="0"/>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7" name="Shape 384"/>
              <p:cNvSpPr/>
              <p:nvPr/>
            </p:nvSpPr>
            <p:spPr>
              <a:xfrm>
                <a:off x="22005104" y="272349"/>
                <a:ext cx="191183" cy="107257"/>
              </a:xfrm>
              <a:custGeom>
                <a:avLst/>
                <a:gdLst/>
                <a:ahLst/>
                <a:cxnLst>
                  <a:cxn ang="0">
                    <a:pos x="wd2" y="hd2"/>
                  </a:cxn>
                  <a:cxn ang="5400000">
                    <a:pos x="wd2" y="hd2"/>
                  </a:cxn>
                  <a:cxn ang="10800000">
                    <a:pos x="wd2" y="hd2"/>
                  </a:cxn>
                  <a:cxn ang="16200000">
                    <a:pos x="wd2" y="hd2"/>
                  </a:cxn>
                </a:cxnLst>
                <a:rect l="0" t="0" r="r" b="b"/>
                <a:pathLst>
                  <a:path w="21600" h="21600" extrusionOk="0">
                    <a:moveTo>
                      <a:pt x="0" y="14190"/>
                    </a:moveTo>
                    <a:lnTo>
                      <a:pt x="2548" y="9145"/>
                    </a:lnTo>
                    <a:lnTo>
                      <a:pt x="6425" y="10091"/>
                    </a:lnTo>
                    <a:lnTo>
                      <a:pt x="1218" y="4730"/>
                    </a:lnTo>
                    <a:lnTo>
                      <a:pt x="2658" y="1577"/>
                    </a:lnTo>
                    <a:lnTo>
                      <a:pt x="10966" y="8514"/>
                    </a:lnTo>
                    <a:lnTo>
                      <a:pt x="6314" y="1104"/>
                    </a:lnTo>
                    <a:lnTo>
                      <a:pt x="19385" y="0"/>
                    </a:lnTo>
                    <a:lnTo>
                      <a:pt x="21600" y="15766"/>
                    </a:lnTo>
                    <a:lnTo>
                      <a:pt x="18942" y="13086"/>
                    </a:lnTo>
                    <a:lnTo>
                      <a:pt x="18831" y="21600"/>
                    </a:lnTo>
                    <a:lnTo>
                      <a:pt x="8418" y="20654"/>
                    </a:lnTo>
                    <a:lnTo>
                      <a:pt x="10191" y="18447"/>
                    </a:lnTo>
                    <a:lnTo>
                      <a:pt x="7643" y="15451"/>
                    </a:lnTo>
                    <a:lnTo>
                      <a:pt x="15286" y="10879"/>
                    </a:lnTo>
                    <a:lnTo>
                      <a:pt x="0" y="1419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8" name="Shape 385"/>
              <p:cNvSpPr/>
              <p:nvPr/>
            </p:nvSpPr>
            <p:spPr>
              <a:xfrm>
                <a:off x="22008520" y="459357"/>
                <a:ext cx="221906" cy="16775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326" y="8075"/>
                    </a:lnTo>
                    <a:lnTo>
                      <a:pt x="8242" y="9589"/>
                    </a:lnTo>
                    <a:lnTo>
                      <a:pt x="7295" y="6258"/>
                    </a:lnTo>
                    <a:lnTo>
                      <a:pt x="9000" y="6460"/>
                    </a:lnTo>
                    <a:lnTo>
                      <a:pt x="4263" y="4542"/>
                    </a:lnTo>
                    <a:lnTo>
                      <a:pt x="6821" y="3533"/>
                    </a:lnTo>
                    <a:lnTo>
                      <a:pt x="4453" y="1817"/>
                    </a:lnTo>
                    <a:lnTo>
                      <a:pt x="18568" y="0"/>
                    </a:lnTo>
                    <a:lnTo>
                      <a:pt x="18947" y="4643"/>
                    </a:lnTo>
                    <a:lnTo>
                      <a:pt x="14684" y="8479"/>
                    </a:lnTo>
                    <a:lnTo>
                      <a:pt x="20747" y="9589"/>
                    </a:lnTo>
                    <a:lnTo>
                      <a:pt x="21600" y="17462"/>
                    </a:lnTo>
                    <a:lnTo>
                      <a:pt x="12505" y="21600"/>
                    </a:lnTo>
                    <a:lnTo>
                      <a:pt x="8242" y="15544"/>
                    </a:lnTo>
                    <a:lnTo>
                      <a:pt x="0" y="108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09" name="Shape 386"/>
              <p:cNvSpPr/>
              <p:nvPr/>
            </p:nvSpPr>
            <p:spPr>
              <a:xfrm>
                <a:off x="22165560" y="99094"/>
                <a:ext cx="133144" cy="852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859" y="12881"/>
                    </a:lnTo>
                    <a:lnTo>
                      <a:pt x="9371" y="14070"/>
                    </a:lnTo>
                    <a:lnTo>
                      <a:pt x="3653" y="15655"/>
                    </a:lnTo>
                    <a:lnTo>
                      <a:pt x="6671" y="21600"/>
                    </a:lnTo>
                    <a:lnTo>
                      <a:pt x="20171" y="18033"/>
                    </a:lnTo>
                    <a:lnTo>
                      <a:pt x="21600" y="10701"/>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0" name="Shape 387"/>
              <p:cNvSpPr/>
              <p:nvPr/>
            </p:nvSpPr>
            <p:spPr>
              <a:xfrm>
                <a:off x="22213352" y="231098"/>
                <a:ext cx="641819" cy="189757"/>
              </a:xfrm>
              <a:custGeom>
                <a:avLst/>
                <a:gdLst/>
                <a:ahLst/>
                <a:cxnLst>
                  <a:cxn ang="0">
                    <a:pos x="wd2" y="hd2"/>
                  </a:cxn>
                  <a:cxn ang="5400000">
                    <a:pos x="wd2" y="hd2"/>
                  </a:cxn>
                  <a:cxn ang="10800000">
                    <a:pos x="wd2" y="hd2"/>
                  </a:cxn>
                  <a:cxn ang="16200000">
                    <a:pos x="wd2" y="hd2"/>
                  </a:cxn>
                </a:cxnLst>
                <a:rect l="0" t="0" r="r" b="b"/>
                <a:pathLst>
                  <a:path w="21600" h="21600" extrusionOk="0">
                    <a:moveTo>
                      <a:pt x="0" y="3406"/>
                    </a:moveTo>
                    <a:lnTo>
                      <a:pt x="1344" y="0"/>
                    </a:lnTo>
                    <a:lnTo>
                      <a:pt x="3179" y="1703"/>
                    </a:lnTo>
                    <a:lnTo>
                      <a:pt x="4490" y="3406"/>
                    </a:lnTo>
                    <a:lnTo>
                      <a:pt x="4130" y="5826"/>
                    </a:lnTo>
                    <a:lnTo>
                      <a:pt x="6555" y="3764"/>
                    </a:lnTo>
                    <a:lnTo>
                      <a:pt x="8194" y="5826"/>
                    </a:lnTo>
                    <a:lnTo>
                      <a:pt x="6850" y="5826"/>
                    </a:lnTo>
                    <a:lnTo>
                      <a:pt x="9604" y="7529"/>
                    </a:lnTo>
                    <a:lnTo>
                      <a:pt x="6555" y="8246"/>
                    </a:lnTo>
                    <a:lnTo>
                      <a:pt x="8194" y="9680"/>
                    </a:lnTo>
                    <a:lnTo>
                      <a:pt x="7014" y="11293"/>
                    </a:lnTo>
                    <a:lnTo>
                      <a:pt x="8522" y="10038"/>
                    </a:lnTo>
                    <a:lnTo>
                      <a:pt x="9866" y="14161"/>
                    </a:lnTo>
                    <a:lnTo>
                      <a:pt x="10161" y="12100"/>
                    </a:lnTo>
                    <a:lnTo>
                      <a:pt x="14094" y="14161"/>
                    </a:lnTo>
                    <a:lnTo>
                      <a:pt x="18191" y="10217"/>
                    </a:lnTo>
                    <a:lnTo>
                      <a:pt x="21600" y="14968"/>
                    </a:lnTo>
                    <a:lnTo>
                      <a:pt x="20518" y="17119"/>
                    </a:lnTo>
                    <a:lnTo>
                      <a:pt x="20813" y="20704"/>
                    </a:lnTo>
                    <a:lnTo>
                      <a:pt x="18880" y="21600"/>
                    </a:lnTo>
                    <a:lnTo>
                      <a:pt x="16683" y="18194"/>
                    </a:lnTo>
                    <a:lnTo>
                      <a:pt x="16683" y="20704"/>
                    </a:lnTo>
                    <a:lnTo>
                      <a:pt x="15503" y="21331"/>
                    </a:lnTo>
                    <a:lnTo>
                      <a:pt x="10653" y="21600"/>
                    </a:lnTo>
                    <a:lnTo>
                      <a:pt x="10161" y="18553"/>
                    </a:lnTo>
                    <a:lnTo>
                      <a:pt x="8981" y="21331"/>
                    </a:lnTo>
                    <a:lnTo>
                      <a:pt x="7440" y="18553"/>
                    </a:lnTo>
                    <a:lnTo>
                      <a:pt x="6457" y="20524"/>
                    </a:lnTo>
                    <a:lnTo>
                      <a:pt x="4622" y="6453"/>
                    </a:lnTo>
                    <a:lnTo>
                      <a:pt x="2458" y="7798"/>
                    </a:lnTo>
                    <a:lnTo>
                      <a:pt x="0" y="340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1" name="Shape 388"/>
              <p:cNvSpPr/>
              <p:nvPr/>
            </p:nvSpPr>
            <p:spPr>
              <a:xfrm>
                <a:off x="22240665" y="-93413"/>
                <a:ext cx="413085" cy="253012"/>
              </a:xfrm>
              <a:custGeom>
                <a:avLst/>
                <a:gdLst/>
                <a:ahLst/>
                <a:cxnLst>
                  <a:cxn ang="0">
                    <a:pos x="wd2" y="hd2"/>
                  </a:cxn>
                  <a:cxn ang="5400000">
                    <a:pos x="wd2" y="hd2"/>
                  </a:cxn>
                  <a:cxn ang="10800000">
                    <a:pos x="wd2" y="hd2"/>
                  </a:cxn>
                  <a:cxn ang="16200000">
                    <a:pos x="wd2" y="hd2"/>
                  </a:cxn>
                </a:cxnLst>
                <a:rect l="0" t="0" r="r" b="b"/>
                <a:pathLst>
                  <a:path w="21600" h="21600" extrusionOk="0">
                    <a:moveTo>
                      <a:pt x="0" y="6888"/>
                    </a:moveTo>
                    <a:lnTo>
                      <a:pt x="5198" y="5617"/>
                    </a:lnTo>
                    <a:lnTo>
                      <a:pt x="2624" y="2608"/>
                    </a:lnTo>
                    <a:lnTo>
                      <a:pt x="7065" y="1337"/>
                    </a:lnTo>
                    <a:lnTo>
                      <a:pt x="3381" y="0"/>
                    </a:lnTo>
                    <a:lnTo>
                      <a:pt x="9286" y="1672"/>
                    </a:lnTo>
                    <a:lnTo>
                      <a:pt x="10951" y="5684"/>
                    </a:lnTo>
                    <a:lnTo>
                      <a:pt x="13979" y="5818"/>
                    </a:lnTo>
                    <a:lnTo>
                      <a:pt x="15090" y="8693"/>
                    </a:lnTo>
                    <a:lnTo>
                      <a:pt x="15393" y="6687"/>
                    </a:lnTo>
                    <a:lnTo>
                      <a:pt x="16755" y="6888"/>
                    </a:lnTo>
                    <a:lnTo>
                      <a:pt x="16150" y="8693"/>
                    </a:lnTo>
                    <a:lnTo>
                      <a:pt x="17865" y="10031"/>
                    </a:lnTo>
                    <a:lnTo>
                      <a:pt x="16755" y="11837"/>
                    </a:lnTo>
                    <a:lnTo>
                      <a:pt x="20237" y="11703"/>
                    </a:lnTo>
                    <a:lnTo>
                      <a:pt x="21600" y="14511"/>
                    </a:lnTo>
                    <a:lnTo>
                      <a:pt x="17664" y="15381"/>
                    </a:lnTo>
                    <a:lnTo>
                      <a:pt x="16503" y="18123"/>
                    </a:lnTo>
                    <a:lnTo>
                      <a:pt x="15645" y="15314"/>
                    </a:lnTo>
                    <a:lnTo>
                      <a:pt x="14636" y="21533"/>
                    </a:lnTo>
                    <a:lnTo>
                      <a:pt x="11961" y="18256"/>
                    </a:lnTo>
                    <a:lnTo>
                      <a:pt x="13374" y="21600"/>
                    </a:lnTo>
                    <a:lnTo>
                      <a:pt x="8176" y="21199"/>
                    </a:lnTo>
                    <a:lnTo>
                      <a:pt x="6712" y="19393"/>
                    </a:lnTo>
                    <a:lnTo>
                      <a:pt x="9084" y="19193"/>
                    </a:lnTo>
                    <a:lnTo>
                      <a:pt x="6510" y="18524"/>
                    </a:lnTo>
                    <a:lnTo>
                      <a:pt x="5703" y="17588"/>
                    </a:lnTo>
                    <a:lnTo>
                      <a:pt x="7065" y="17454"/>
                    </a:lnTo>
                    <a:lnTo>
                      <a:pt x="5047" y="16050"/>
                    </a:lnTo>
                    <a:lnTo>
                      <a:pt x="11860" y="14110"/>
                    </a:lnTo>
                    <a:lnTo>
                      <a:pt x="3381" y="14511"/>
                    </a:lnTo>
                    <a:lnTo>
                      <a:pt x="1968" y="12305"/>
                    </a:lnTo>
                    <a:lnTo>
                      <a:pt x="5047" y="11435"/>
                    </a:lnTo>
                    <a:lnTo>
                      <a:pt x="353" y="10031"/>
                    </a:lnTo>
                    <a:lnTo>
                      <a:pt x="1363" y="9897"/>
                    </a:lnTo>
                    <a:lnTo>
                      <a:pt x="151" y="8493"/>
                    </a:lnTo>
                    <a:lnTo>
                      <a:pt x="5198" y="8493"/>
                    </a:lnTo>
                    <a:lnTo>
                      <a:pt x="0" y="688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2" name="Shape 389"/>
              <p:cNvSpPr/>
              <p:nvPr/>
            </p:nvSpPr>
            <p:spPr>
              <a:xfrm>
                <a:off x="22240665" y="341103"/>
                <a:ext cx="99005" cy="66003"/>
              </a:xfrm>
              <a:custGeom>
                <a:avLst/>
                <a:gdLst/>
                <a:ahLst/>
                <a:cxnLst>
                  <a:cxn ang="0">
                    <a:pos x="wd2" y="hd2"/>
                  </a:cxn>
                  <a:cxn ang="5400000">
                    <a:pos x="wd2" y="hd2"/>
                  </a:cxn>
                  <a:cxn ang="10800000">
                    <a:pos x="wd2" y="hd2"/>
                  </a:cxn>
                  <a:cxn ang="16200000">
                    <a:pos x="wd2" y="hd2"/>
                  </a:cxn>
                </a:cxnLst>
                <a:rect l="0" t="0" r="r" b="b"/>
                <a:pathLst>
                  <a:path w="21600" h="21600" extrusionOk="0">
                    <a:moveTo>
                      <a:pt x="0" y="14488"/>
                    </a:moveTo>
                    <a:lnTo>
                      <a:pt x="3775" y="0"/>
                    </a:lnTo>
                    <a:lnTo>
                      <a:pt x="18035" y="4215"/>
                    </a:lnTo>
                    <a:lnTo>
                      <a:pt x="21600" y="21600"/>
                    </a:lnTo>
                    <a:lnTo>
                      <a:pt x="0" y="1448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3" name="Shape 390"/>
              <p:cNvSpPr/>
              <p:nvPr/>
            </p:nvSpPr>
            <p:spPr>
              <a:xfrm>
                <a:off x="22244078" y="184346"/>
                <a:ext cx="109249" cy="22003"/>
              </a:xfrm>
              <a:custGeom>
                <a:avLst/>
                <a:gdLst/>
                <a:ahLst/>
                <a:cxnLst>
                  <a:cxn ang="0">
                    <a:pos x="wd2" y="hd2"/>
                  </a:cxn>
                  <a:cxn ang="5400000">
                    <a:pos x="wd2" y="hd2"/>
                  </a:cxn>
                  <a:cxn ang="10800000">
                    <a:pos x="wd2" y="hd2"/>
                  </a:cxn>
                  <a:cxn ang="16200000">
                    <a:pos x="wd2" y="hd2"/>
                  </a:cxn>
                </a:cxnLst>
                <a:rect l="0" t="0" r="r" b="b"/>
                <a:pathLst>
                  <a:path w="21600" h="21600" extrusionOk="0">
                    <a:moveTo>
                      <a:pt x="0" y="8938"/>
                    </a:moveTo>
                    <a:lnTo>
                      <a:pt x="4841" y="21600"/>
                    </a:lnTo>
                    <a:lnTo>
                      <a:pt x="21600" y="8938"/>
                    </a:lnTo>
                    <a:lnTo>
                      <a:pt x="5772" y="0"/>
                    </a:lnTo>
                    <a:lnTo>
                      <a:pt x="0" y="893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4" name="Shape 391"/>
              <p:cNvSpPr/>
              <p:nvPr/>
            </p:nvSpPr>
            <p:spPr>
              <a:xfrm>
                <a:off x="22264563" y="448357"/>
                <a:ext cx="198007" cy="137506"/>
              </a:xfrm>
              <a:custGeom>
                <a:avLst/>
                <a:gdLst/>
                <a:ahLst/>
                <a:cxnLst>
                  <a:cxn ang="0">
                    <a:pos x="wd2" y="hd2"/>
                  </a:cxn>
                  <a:cxn ang="5400000">
                    <a:pos x="wd2" y="hd2"/>
                  </a:cxn>
                  <a:cxn ang="10800000">
                    <a:pos x="wd2" y="hd2"/>
                  </a:cxn>
                  <a:cxn ang="16200000">
                    <a:pos x="wd2" y="hd2"/>
                  </a:cxn>
                </a:cxnLst>
                <a:rect l="0" t="0" r="r" b="b"/>
                <a:pathLst>
                  <a:path w="21600" h="21600" extrusionOk="0">
                    <a:moveTo>
                      <a:pt x="0" y="3767"/>
                    </a:moveTo>
                    <a:lnTo>
                      <a:pt x="318" y="13437"/>
                    </a:lnTo>
                    <a:lnTo>
                      <a:pt x="2965" y="15447"/>
                    </a:lnTo>
                    <a:lnTo>
                      <a:pt x="2224" y="21098"/>
                    </a:lnTo>
                    <a:lnTo>
                      <a:pt x="5082" y="21600"/>
                    </a:lnTo>
                    <a:lnTo>
                      <a:pt x="8576" y="16828"/>
                    </a:lnTo>
                    <a:lnTo>
                      <a:pt x="5082" y="13437"/>
                    </a:lnTo>
                    <a:lnTo>
                      <a:pt x="13871" y="13437"/>
                    </a:lnTo>
                    <a:lnTo>
                      <a:pt x="21600" y="1507"/>
                    </a:lnTo>
                    <a:lnTo>
                      <a:pt x="1588" y="0"/>
                    </a:lnTo>
                    <a:lnTo>
                      <a:pt x="4024" y="3893"/>
                    </a:lnTo>
                    <a:lnTo>
                      <a:pt x="0" y="376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5" name="Shape 392"/>
              <p:cNvSpPr/>
              <p:nvPr/>
            </p:nvSpPr>
            <p:spPr>
              <a:xfrm>
                <a:off x="22397706" y="-241921"/>
                <a:ext cx="1140248" cy="544523"/>
              </a:xfrm>
              <a:custGeom>
                <a:avLst/>
                <a:gdLst/>
                <a:ahLst/>
                <a:cxnLst>
                  <a:cxn ang="0">
                    <a:pos x="wd2" y="hd2"/>
                  </a:cxn>
                  <a:cxn ang="5400000">
                    <a:pos x="wd2" y="hd2"/>
                  </a:cxn>
                  <a:cxn ang="10800000">
                    <a:pos x="wd2" y="hd2"/>
                  </a:cxn>
                  <a:cxn ang="16200000">
                    <a:pos x="wd2" y="hd2"/>
                  </a:cxn>
                </a:cxnLst>
                <a:rect l="0" t="0" r="r" b="b"/>
                <a:pathLst>
                  <a:path w="21600" h="21600" extrusionOk="0">
                    <a:moveTo>
                      <a:pt x="0" y="5128"/>
                    </a:moveTo>
                    <a:lnTo>
                      <a:pt x="1915" y="5128"/>
                    </a:lnTo>
                    <a:lnTo>
                      <a:pt x="1234" y="5874"/>
                    </a:lnTo>
                    <a:lnTo>
                      <a:pt x="3885" y="5283"/>
                    </a:lnTo>
                    <a:lnTo>
                      <a:pt x="1602" y="5874"/>
                    </a:lnTo>
                    <a:lnTo>
                      <a:pt x="2320" y="6247"/>
                    </a:lnTo>
                    <a:lnTo>
                      <a:pt x="1547" y="6340"/>
                    </a:lnTo>
                    <a:lnTo>
                      <a:pt x="1878" y="6931"/>
                    </a:lnTo>
                    <a:lnTo>
                      <a:pt x="5285" y="6060"/>
                    </a:lnTo>
                    <a:lnTo>
                      <a:pt x="1915" y="7397"/>
                    </a:lnTo>
                    <a:lnTo>
                      <a:pt x="3370" y="8454"/>
                    </a:lnTo>
                    <a:lnTo>
                      <a:pt x="4696" y="6900"/>
                    </a:lnTo>
                    <a:lnTo>
                      <a:pt x="6979" y="6651"/>
                    </a:lnTo>
                    <a:lnTo>
                      <a:pt x="4585" y="7210"/>
                    </a:lnTo>
                    <a:lnTo>
                      <a:pt x="4033" y="8454"/>
                    </a:lnTo>
                    <a:lnTo>
                      <a:pt x="5414" y="8578"/>
                    </a:lnTo>
                    <a:lnTo>
                      <a:pt x="6979" y="7366"/>
                    </a:lnTo>
                    <a:lnTo>
                      <a:pt x="5929" y="8485"/>
                    </a:lnTo>
                    <a:lnTo>
                      <a:pt x="6979" y="8485"/>
                    </a:lnTo>
                    <a:lnTo>
                      <a:pt x="8599" y="7645"/>
                    </a:lnTo>
                    <a:lnTo>
                      <a:pt x="8397" y="6371"/>
                    </a:lnTo>
                    <a:lnTo>
                      <a:pt x="10146" y="5470"/>
                    </a:lnTo>
                    <a:lnTo>
                      <a:pt x="8857" y="7490"/>
                    </a:lnTo>
                    <a:lnTo>
                      <a:pt x="11619" y="7086"/>
                    </a:lnTo>
                    <a:lnTo>
                      <a:pt x="6040" y="9106"/>
                    </a:lnTo>
                    <a:lnTo>
                      <a:pt x="7292" y="11188"/>
                    </a:lnTo>
                    <a:lnTo>
                      <a:pt x="8434" y="11188"/>
                    </a:lnTo>
                    <a:lnTo>
                      <a:pt x="7863" y="11593"/>
                    </a:lnTo>
                    <a:lnTo>
                      <a:pt x="5653" y="9448"/>
                    </a:lnTo>
                    <a:lnTo>
                      <a:pt x="3849" y="9106"/>
                    </a:lnTo>
                    <a:lnTo>
                      <a:pt x="3812" y="10007"/>
                    </a:lnTo>
                    <a:lnTo>
                      <a:pt x="4659" y="10474"/>
                    </a:lnTo>
                    <a:lnTo>
                      <a:pt x="3830" y="10753"/>
                    </a:lnTo>
                    <a:lnTo>
                      <a:pt x="6040" y="13146"/>
                    </a:lnTo>
                    <a:lnTo>
                      <a:pt x="5138" y="13240"/>
                    </a:lnTo>
                    <a:lnTo>
                      <a:pt x="7347" y="13395"/>
                    </a:lnTo>
                    <a:lnTo>
                      <a:pt x="6114" y="13923"/>
                    </a:lnTo>
                    <a:lnTo>
                      <a:pt x="6776" y="14700"/>
                    </a:lnTo>
                    <a:lnTo>
                      <a:pt x="4788" y="13488"/>
                    </a:lnTo>
                    <a:lnTo>
                      <a:pt x="3646" y="13986"/>
                    </a:lnTo>
                    <a:lnTo>
                      <a:pt x="3167" y="15913"/>
                    </a:lnTo>
                    <a:lnTo>
                      <a:pt x="4327" y="15260"/>
                    </a:lnTo>
                    <a:lnTo>
                      <a:pt x="4088" y="15975"/>
                    </a:lnTo>
                    <a:lnTo>
                      <a:pt x="4512" y="15975"/>
                    </a:lnTo>
                    <a:lnTo>
                      <a:pt x="5211" y="14483"/>
                    </a:lnTo>
                    <a:lnTo>
                      <a:pt x="4953" y="15726"/>
                    </a:lnTo>
                    <a:lnTo>
                      <a:pt x="5598" y="15881"/>
                    </a:lnTo>
                    <a:lnTo>
                      <a:pt x="4401" y="16472"/>
                    </a:lnTo>
                    <a:lnTo>
                      <a:pt x="5138" y="16503"/>
                    </a:lnTo>
                    <a:lnTo>
                      <a:pt x="4512" y="16845"/>
                    </a:lnTo>
                    <a:lnTo>
                      <a:pt x="5027" y="17653"/>
                    </a:lnTo>
                    <a:lnTo>
                      <a:pt x="5929" y="17653"/>
                    </a:lnTo>
                    <a:lnTo>
                      <a:pt x="6776" y="16192"/>
                    </a:lnTo>
                    <a:lnTo>
                      <a:pt x="5285" y="18337"/>
                    </a:lnTo>
                    <a:lnTo>
                      <a:pt x="3830" y="16627"/>
                    </a:lnTo>
                    <a:lnTo>
                      <a:pt x="2633" y="16938"/>
                    </a:lnTo>
                    <a:lnTo>
                      <a:pt x="3664" y="18710"/>
                    </a:lnTo>
                    <a:lnTo>
                      <a:pt x="1878" y="19642"/>
                    </a:lnTo>
                    <a:lnTo>
                      <a:pt x="2062" y="20916"/>
                    </a:lnTo>
                    <a:lnTo>
                      <a:pt x="2375" y="19797"/>
                    </a:lnTo>
                    <a:lnTo>
                      <a:pt x="2468" y="20916"/>
                    </a:lnTo>
                    <a:lnTo>
                      <a:pt x="3683" y="20388"/>
                    </a:lnTo>
                    <a:lnTo>
                      <a:pt x="4585" y="21445"/>
                    </a:lnTo>
                    <a:lnTo>
                      <a:pt x="5230" y="21351"/>
                    </a:lnTo>
                    <a:lnTo>
                      <a:pt x="4769" y="20512"/>
                    </a:lnTo>
                    <a:lnTo>
                      <a:pt x="6040" y="20761"/>
                    </a:lnTo>
                    <a:lnTo>
                      <a:pt x="5929" y="19953"/>
                    </a:lnTo>
                    <a:lnTo>
                      <a:pt x="6482" y="20916"/>
                    </a:lnTo>
                    <a:lnTo>
                      <a:pt x="6832" y="20730"/>
                    </a:lnTo>
                    <a:lnTo>
                      <a:pt x="6629" y="20139"/>
                    </a:lnTo>
                    <a:lnTo>
                      <a:pt x="7679" y="20730"/>
                    </a:lnTo>
                    <a:lnTo>
                      <a:pt x="7697" y="21600"/>
                    </a:lnTo>
                    <a:lnTo>
                      <a:pt x="9520" y="20730"/>
                    </a:lnTo>
                    <a:lnTo>
                      <a:pt x="9870" y="19487"/>
                    </a:lnTo>
                    <a:lnTo>
                      <a:pt x="9005" y="19797"/>
                    </a:lnTo>
                    <a:lnTo>
                      <a:pt x="9005" y="18585"/>
                    </a:lnTo>
                    <a:lnTo>
                      <a:pt x="6979" y="18523"/>
                    </a:lnTo>
                    <a:lnTo>
                      <a:pt x="9686" y="18275"/>
                    </a:lnTo>
                    <a:lnTo>
                      <a:pt x="10109" y="17404"/>
                    </a:lnTo>
                    <a:lnTo>
                      <a:pt x="9686" y="16348"/>
                    </a:lnTo>
                    <a:lnTo>
                      <a:pt x="11233" y="16472"/>
                    </a:lnTo>
                    <a:lnTo>
                      <a:pt x="11564" y="15975"/>
                    </a:lnTo>
                    <a:lnTo>
                      <a:pt x="10515" y="15726"/>
                    </a:lnTo>
                    <a:lnTo>
                      <a:pt x="11914" y="15540"/>
                    </a:lnTo>
                    <a:lnTo>
                      <a:pt x="10993" y="14825"/>
                    </a:lnTo>
                    <a:lnTo>
                      <a:pt x="12080" y="14359"/>
                    </a:lnTo>
                    <a:lnTo>
                      <a:pt x="12025" y="13799"/>
                    </a:lnTo>
                    <a:lnTo>
                      <a:pt x="9999" y="13488"/>
                    </a:lnTo>
                    <a:lnTo>
                      <a:pt x="11141" y="12991"/>
                    </a:lnTo>
                    <a:lnTo>
                      <a:pt x="9962" y="12867"/>
                    </a:lnTo>
                    <a:lnTo>
                      <a:pt x="12080" y="13240"/>
                    </a:lnTo>
                    <a:lnTo>
                      <a:pt x="12153" y="12649"/>
                    </a:lnTo>
                    <a:lnTo>
                      <a:pt x="9962" y="12432"/>
                    </a:lnTo>
                    <a:lnTo>
                      <a:pt x="12890" y="11593"/>
                    </a:lnTo>
                    <a:lnTo>
                      <a:pt x="12043" y="10847"/>
                    </a:lnTo>
                    <a:lnTo>
                      <a:pt x="14253" y="11188"/>
                    </a:lnTo>
                    <a:lnTo>
                      <a:pt x="14879" y="10007"/>
                    </a:lnTo>
                    <a:lnTo>
                      <a:pt x="13829" y="9914"/>
                    </a:lnTo>
                    <a:lnTo>
                      <a:pt x="15192" y="9821"/>
                    </a:lnTo>
                    <a:lnTo>
                      <a:pt x="15045" y="8920"/>
                    </a:lnTo>
                    <a:lnTo>
                      <a:pt x="15707" y="9106"/>
                    </a:lnTo>
                    <a:lnTo>
                      <a:pt x="19335" y="5532"/>
                    </a:lnTo>
                    <a:lnTo>
                      <a:pt x="15339" y="6837"/>
                    </a:lnTo>
                    <a:lnTo>
                      <a:pt x="17530" y="5283"/>
                    </a:lnTo>
                    <a:lnTo>
                      <a:pt x="16186" y="5470"/>
                    </a:lnTo>
                    <a:lnTo>
                      <a:pt x="15892" y="4755"/>
                    </a:lnTo>
                    <a:lnTo>
                      <a:pt x="18377" y="5128"/>
                    </a:lnTo>
                    <a:lnTo>
                      <a:pt x="21600" y="3325"/>
                    </a:lnTo>
                    <a:lnTo>
                      <a:pt x="21563" y="2424"/>
                    </a:lnTo>
                    <a:lnTo>
                      <a:pt x="20237" y="2424"/>
                    </a:lnTo>
                    <a:lnTo>
                      <a:pt x="19924" y="870"/>
                    </a:lnTo>
                    <a:lnTo>
                      <a:pt x="16186" y="1585"/>
                    </a:lnTo>
                    <a:lnTo>
                      <a:pt x="17751" y="591"/>
                    </a:lnTo>
                    <a:lnTo>
                      <a:pt x="12872" y="0"/>
                    </a:lnTo>
                    <a:lnTo>
                      <a:pt x="12466" y="746"/>
                    </a:lnTo>
                    <a:lnTo>
                      <a:pt x="12853" y="1119"/>
                    </a:lnTo>
                    <a:lnTo>
                      <a:pt x="11914" y="404"/>
                    </a:lnTo>
                    <a:lnTo>
                      <a:pt x="9723" y="466"/>
                    </a:lnTo>
                    <a:lnTo>
                      <a:pt x="11288" y="1927"/>
                    </a:lnTo>
                    <a:lnTo>
                      <a:pt x="10717" y="2424"/>
                    </a:lnTo>
                    <a:lnTo>
                      <a:pt x="9962" y="839"/>
                    </a:lnTo>
                    <a:lnTo>
                      <a:pt x="7918" y="715"/>
                    </a:lnTo>
                    <a:lnTo>
                      <a:pt x="8305" y="1367"/>
                    </a:lnTo>
                    <a:lnTo>
                      <a:pt x="6795" y="1119"/>
                    </a:lnTo>
                    <a:lnTo>
                      <a:pt x="7568" y="2176"/>
                    </a:lnTo>
                    <a:lnTo>
                      <a:pt x="6316" y="1554"/>
                    </a:lnTo>
                    <a:lnTo>
                      <a:pt x="6740" y="2176"/>
                    </a:lnTo>
                    <a:lnTo>
                      <a:pt x="6003" y="2424"/>
                    </a:lnTo>
                    <a:lnTo>
                      <a:pt x="7568" y="3823"/>
                    </a:lnTo>
                    <a:lnTo>
                      <a:pt x="4180" y="2238"/>
                    </a:lnTo>
                    <a:lnTo>
                      <a:pt x="3351" y="3357"/>
                    </a:lnTo>
                    <a:lnTo>
                      <a:pt x="4677" y="3916"/>
                    </a:lnTo>
                    <a:lnTo>
                      <a:pt x="2468" y="3481"/>
                    </a:lnTo>
                    <a:lnTo>
                      <a:pt x="0" y="512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6" name="Shape 393"/>
              <p:cNvSpPr/>
              <p:nvPr/>
            </p:nvSpPr>
            <p:spPr>
              <a:xfrm>
                <a:off x="22469395" y="462107"/>
                <a:ext cx="1065144" cy="706777"/>
              </a:xfrm>
              <a:custGeom>
                <a:avLst/>
                <a:gdLst/>
                <a:ahLst/>
                <a:cxnLst>
                  <a:cxn ang="0">
                    <a:pos x="wd2" y="hd2"/>
                  </a:cxn>
                  <a:cxn ang="5400000">
                    <a:pos x="wd2" y="hd2"/>
                  </a:cxn>
                  <a:cxn ang="10800000">
                    <a:pos x="wd2" y="hd2"/>
                  </a:cxn>
                  <a:cxn ang="16200000">
                    <a:pos x="wd2" y="hd2"/>
                  </a:cxn>
                </a:cxnLst>
                <a:rect l="0" t="0" r="r" b="b"/>
                <a:pathLst>
                  <a:path w="21600" h="21600" extrusionOk="0">
                    <a:moveTo>
                      <a:pt x="0" y="4837"/>
                    </a:moveTo>
                    <a:lnTo>
                      <a:pt x="178" y="2467"/>
                    </a:lnTo>
                    <a:lnTo>
                      <a:pt x="1066" y="742"/>
                    </a:lnTo>
                    <a:lnTo>
                      <a:pt x="2567" y="0"/>
                    </a:lnTo>
                    <a:lnTo>
                      <a:pt x="3771" y="335"/>
                    </a:lnTo>
                    <a:lnTo>
                      <a:pt x="2468" y="2467"/>
                    </a:lnTo>
                    <a:lnTo>
                      <a:pt x="2843" y="3784"/>
                    </a:lnTo>
                    <a:lnTo>
                      <a:pt x="3771" y="5077"/>
                    </a:lnTo>
                    <a:lnTo>
                      <a:pt x="2567" y="5532"/>
                    </a:lnTo>
                    <a:lnTo>
                      <a:pt x="3850" y="5508"/>
                    </a:lnTo>
                    <a:lnTo>
                      <a:pt x="4028" y="4406"/>
                    </a:lnTo>
                    <a:lnTo>
                      <a:pt x="3060" y="3736"/>
                    </a:lnTo>
                    <a:lnTo>
                      <a:pt x="3850" y="2945"/>
                    </a:lnTo>
                    <a:lnTo>
                      <a:pt x="3278" y="1868"/>
                    </a:lnTo>
                    <a:lnTo>
                      <a:pt x="4521" y="2131"/>
                    </a:lnTo>
                    <a:lnTo>
                      <a:pt x="3356" y="1628"/>
                    </a:lnTo>
                    <a:lnTo>
                      <a:pt x="4660" y="1748"/>
                    </a:lnTo>
                    <a:lnTo>
                      <a:pt x="3751" y="1006"/>
                    </a:lnTo>
                    <a:lnTo>
                      <a:pt x="4778" y="1030"/>
                    </a:lnTo>
                    <a:lnTo>
                      <a:pt x="5509" y="335"/>
                    </a:lnTo>
                    <a:lnTo>
                      <a:pt x="6397" y="263"/>
                    </a:lnTo>
                    <a:lnTo>
                      <a:pt x="6437" y="1221"/>
                    </a:lnTo>
                    <a:lnTo>
                      <a:pt x="7068" y="1628"/>
                    </a:lnTo>
                    <a:lnTo>
                      <a:pt x="6871" y="3784"/>
                    </a:lnTo>
                    <a:lnTo>
                      <a:pt x="7740" y="2754"/>
                    </a:lnTo>
                    <a:lnTo>
                      <a:pt x="8174" y="3209"/>
                    </a:lnTo>
                    <a:lnTo>
                      <a:pt x="9398" y="2179"/>
                    </a:lnTo>
                    <a:lnTo>
                      <a:pt x="11136" y="2754"/>
                    </a:lnTo>
                    <a:lnTo>
                      <a:pt x="11906" y="3784"/>
                    </a:lnTo>
                    <a:lnTo>
                      <a:pt x="11353" y="4406"/>
                    </a:lnTo>
                    <a:lnTo>
                      <a:pt x="12439" y="4143"/>
                    </a:lnTo>
                    <a:lnTo>
                      <a:pt x="12123" y="4765"/>
                    </a:lnTo>
                    <a:lnTo>
                      <a:pt x="12755" y="5077"/>
                    </a:lnTo>
                    <a:lnTo>
                      <a:pt x="13248" y="4310"/>
                    </a:lnTo>
                    <a:lnTo>
                      <a:pt x="14038" y="4694"/>
                    </a:lnTo>
                    <a:lnTo>
                      <a:pt x="14295" y="5316"/>
                    </a:lnTo>
                    <a:lnTo>
                      <a:pt x="13623" y="5508"/>
                    </a:lnTo>
                    <a:lnTo>
                      <a:pt x="14650" y="5508"/>
                    </a:lnTo>
                    <a:lnTo>
                      <a:pt x="14472" y="6346"/>
                    </a:lnTo>
                    <a:lnTo>
                      <a:pt x="15242" y="5891"/>
                    </a:lnTo>
                    <a:lnTo>
                      <a:pt x="14769" y="6609"/>
                    </a:lnTo>
                    <a:lnTo>
                      <a:pt x="16309" y="6418"/>
                    </a:lnTo>
                    <a:lnTo>
                      <a:pt x="15440" y="7160"/>
                    </a:lnTo>
                    <a:lnTo>
                      <a:pt x="16190" y="7160"/>
                    </a:lnTo>
                    <a:lnTo>
                      <a:pt x="15874" y="7687"/>
                    </a:lnTo>
                    <a:lnTo>
                      <a:pt x="16546" y="6969"/>
                    </a:lnTo>
                    <a:lnTo>
                      <a:pt x="17256" y="7711"/>
                    </a:lnTo>
                    <a:lnTo>
                      <a:pt x="15993" y="8333"/>
                    </a:lnTo>
                    <a:lnTo>
                      <a:pt x="17770" y="8884"/>
                    </a:lnTo>
                    <a:lnTo>
                      <a:pt x="16289" y="9076"/>
                    </a:lnTo>
                    <a:lnTo>
                      <a:pt x="16842" y="9363"/>
                    </a:lnTo>
                    <a:lnTo>
                      <a:pt x="16368" y="10034"/>
                    </a:lnTo>
                    <a:lnTo>
                      <a:pt x="18184" y="11327"/>
                    </a:lnTo>
                    <a:lnTo>
                      <a:pt x="19112" y="11111"/>
                    </a:lnTo>
                    <a:lnTo>
                      <a:pt x="19468" y="12668"/>
                    </a:lnTo>
                    <a:lnTo>
                      <a:pt x="20356" y="12524"/>
                    </a:lnTo>
                    <a:lnTo>
                      <a:pt x="20317" y="13195"/>
                    </a:lnTo>
                    <a:lnTo>
                      <a:pt x="21600" y="13530"/>
                    </a:lnTo>
                    <a:lnTo>
                      <a:pt x="21442" y="14344"/>
                    </a:lnTo>
                    <a:lnTo>
                      <a:pt x="20790" y="14224"/>
                    </a:lnTo>
                    <a:lnTo>
                      <a:pt x="21087" y="14703"/>
                    </a:lnTo>
                    <a:lnTo>
                      <a:pt x="20771" y="15494"/>
                    </a:lnTo>
                    <a:lnTo>
                      <a:pt x="20139" y="15134"/>
                    </a:lnTo>
                    <a:lnTo>
                      <a:pt x="20001" y="16691"/>
                    </a:lnTo>
                    <a:lnTo>
                      <a:pt x="17533" y="13841"/>
                    </a:lnTo>
                    <a:lnTo>
                      <a:pt x="16624" y="14081"/>
                    </a:lnTo>
                    <a:lnTo>
                      <a:pt x="17256" y="14799"/>
                    </a:lnTo>
                    <a:lnTo>
                      <a:pt x="16763" y="15494"/>
                    </a:lnTo>
                    <a:lnTo>
                      <a:pt x="17138" y="15446"/>
                    </a:lnTo>
                    <a:lnTo>
                      <a:pt x="17671" y="16835"/>
                    </a:lnTo>
                    <a:lnTo>
                      <a:pt x="18875" y="17170"/>
                    </a:lnTo>
                    <a:lnTo>
                      <a:pt x="18757" y="17984"/>
                    </a:lnTo>
                    <a:lnTo>
                      <a:pt x="19408" y="18631"/>
                    </a:lnTo>
                    <a:lnTo>
                      <a:pt x="19132" y="20546"/>
                    </a:lnTo>
                    <a:lnTo>
                      <a:pt x="15993" y="18559"/>
                    </a:lnTo>
                    <a:lnTo>
                      <a:pt x="18086" y="21600"/>
                    </a:lnTo>
                    <a:lnTo>
                      <a:pt x="14196" y="19924"/>
                    </a:lnTo>
                    <a:lnTo>
                      <a:pt x="13643" y="18894"/>
                    </a:lnTo>
                    <a:lnTo>
                      <a:pt x="14176" y="18798"/>
                    </a:lnTo>
                    <a:lnTo>
                      <a:pt x="12913" y="18247"/>
                    </a:lnTo>
                    <a:lnTo>
                      <a:pt x="12537" y="17074"/>
                    </a:lnTo>
                    <a:lnTo>
                      <a:pt x="11531" y="16691"/>
                    </a:lnTo>
                    <a:lnTo>
                      <a:pt x="11471" y="17457"/>
                    </a:lnTo>
                    <a:lnTo>
                      <a:pt x="10918" y="17074"/>
                    </a:lnTo>
                    <a:lnTo>
                      <a:pt x="10109" y="17816"/>
                    </a:lnTo>
                    <a:lnTo>
                      <a:pt x="9023" y="17074"/>
                    </a:lnTo>
                    <a:lnTo>
                      <a:pt x="9536" y="15733"/>
                    </a:lnTo>
                    <a:lnTo>
                      <a:pt x="12439" y="15733"/>
                    </a:lnTo>
                    <a:lnTo>
                      <a:pt x="11728" y="14416"/>
                    </a:lnTo>
                    <a:lnTo>
                      <a:pt x="13367" y="12524"/>
                    </a:lnTo>
                    <a:lnTo>
                      <a:pt x="12222" y="9986"/>
                    </a:lnTo>
                    <a:lnTo>
                      <a:pt x="11412" y="9746"/>
                    </a:lnTo>
                    <a:lnTo>
                      <a:pt x="11886" y="9363"/>
                    </a:lnTo>
                    <a:lnTo>
                      <a:pt x="10129" y="10010"/>
                    </a:lnTo>
                    <a:lnTo>
                      <a:pt x="10109" y="9291"/>
                    </a:lnTo>
                    <a:lnTo>
                      <a:pt x="10741" y="8884"/>
                    </a:lnTo>
                    <a:lnTo>
                      <a:pt x="9418" y="7878"/>
                    </a:lnTo>
                    <a:lnTo>
                      <a:pt x="9398" y="7136"/>
                    </a:lnTo>
                    <a:lnTo>
                      <a:pt x="8135" y="6705"/>
                    </a:lnTo>
                    <a:lnTo>
                      <a:pt x="8450" y="7783"/>
                    </a:lnTo>
                    <a:lnTo>
                      <a:pt x="6338" y="7376"/>
                    </a:lnTo>
                    <a:lnTo>
                      <a:pt x="6910" y="7998"/>
                    </a:lnTo>
                    <a:lnTo>
                      <a:pt x="1402" y="6921"/>
                    </a:lnTo>
                    <a:lnTo>
                      <a:pt x="434" y="5508"/>
                    </a:lnTo>
                    <a:lnTo>
                      <a:pt x="2192" y="5580"/>
                    </a:lnTo>
                    <a:lnTo>
                      <a:pt x="0" y="483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7" name="Shape 394"/>
              <p:cNvSpPr/>
              <p:nvPr/>
            </p:nvSpPr>
            <p:spPr>
              <a:xfrm>
                <a:off x="22578642" y="948874"/>
                <a:ext cx="245803" cy="154009"/>
              </a:xfrm>
              <a:custGeom>
                <a:avLst/>
                <a:gdLst/>
                <a:ahLst/>
                <a:cxnLst>
                  <a:cxn ang="0">
                    <a:pos x="wd2" y="hd2"/>
                  </a:cxn>
                  <a:cxn ang="5400000">
                    <a:pos x="wd2" y="hd2"/>
                  </a:cxn>
                  <a:cxn ang="10800000">
                    <a:pos x="wd2" y="hd2"/>
                  </a:cxn>
                  <a:cxn ang="16200000">
                    <a:pos x="wd2" y="hd2"/>
                  </a:cxn>
                </a:cxnLst>
                <a:rect l="0" t="0" r="r" b="b"/>
                <a:pathLst>
                  <a:path w="21600" h="21600" extrusionOk="0">
                    <a:moveTo>
                      <a:pt x="0" y="17653"/>
                    </a:moveTo>
                    <a:lnTo>
                      <a:pt x="3061" y="13486"/>
                    </a:lnTo>
                    <a:lnTo>
                      <a:pt x="5017" y="0"/>
                    </a:lnTo>
                    <a:lnTo>
                      <a:pt x="6803" y="4934"/>
                    </a:lnTo>
                    <a:lnTo>
                      <a:pt x="11906" y="6030"/>
                    </a:lnTo>
                    <a:lnTo>
                      <a:pt x="21600" y="15898"/>
                    </a:lnTo>
                    <a:lnTo>
                      <a:pt x="20324" y="19297"/>
                    </a:lnTo>
                    <a:lnTo>
                      <a:pt x="11565" y="14692"/>
                    </a:lnTo>
                    <a:lnTo>
                      <a:pt x="6208" y="21600"/>
                    </a:lnTo>
                    <a:lnTo>
                      <a:pt x="4847" y="15898"/>
                    </a:lnTo>
                    <a:lnTo>
                      <a:pt x="0" y="1765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8" name="Shape 395"/>
              <p:cNvSpPr/>
              <p:nvPr/>
            </p:nvSpPr>
            <p:spPr>
              <a:xfrm>
                <a:off x="23613057" y="1674900"/>
                <a:ext cx="245806" cy="228260"/>
              </a:xfrm>
              <a:custGeom>
                <a:avLst/>
                <a:gdLst/>
                <a:ahLst/>
                <a:cxnLst>
                  <a:cxn ang="0">
                    <a:pos x="wd2" y="hd2"/>
                  </a:cxn>
                  <a:cxn ang="5400000">
                    <a:pos x="wd2" y="hd2"/>
                  </a:cxn>
                  <a:cxn ang="10800000">
                    <a:pos x="wd2" y="hd2"/>
                  </a:cxn>
                  <a:cxn ang="16200000">
                    <a:pos x="wd2" y="hd2"/>
                  </a:cxn>
                </a:cxnLst>
                <a:rect l="0" t="0" r="r" b="b"/>
                <a:pathLst>
                  <a:path w="21600" h="21600" extrusionOk="0">
                    <a:moveTo>
                      <a:pt x="0" y="16842"/>
                    </a:moveTo>
                    <a:lnTo>
                      <a:pt x="8979" y="1133"/>
                    </a:lnTo>
                    <a:lnTo>
                      <a:pt x="12367" y="0"/>
                    </a:lnTo>
                    <a:lnTo>
                      <a:pt x="8216" y="8459"/>
                    </a:lnTo>
                    <a:lnTo>
                      <a:pt x="11012" y="6571"/>
                    </a:lnTo>
                    <a:lnTo>
                      <a:pt x="12875" y="10196"/>
                    </a:lnTo>
                    <a:lnTo>
                      <a:pt x="18551" y="10196"/>
                    </a:lnTo>
                    <a:lnTo>
                      <a:pt x="17365" y="13368"/>
                    </a:lnTo>
                    <a:lnTo>
                      <a:pt x="20329" y="13066"/>
                    </a:lnTo>
                    <a:lnTo>
                      <a:pt x="18127" y="16540"/>
                    </a:lnTo>
                    <a:lnTo>
                      <a:pt x="21007" y="14652"/>
                    </a:lnTo>
                    <a:lnTo>
                      <a:pt x="21600" y="17899"/>
                    </a:lnTo>
                    <a:lnTo>
                      <a:pt x="18805" y="21600"/>
                    </a:lnTo>
                    <a:lnTo>
                      <a:pt x="18551" y="18881"/>
                    </a:lnTo>
                    <a:lnTo>
                      <a:pt x="17280" y="20316"/>
                    </a:lnTo>
                    <a:lnTo>
                      <a:pt x="17280" y="16162"/>
                    </a:lnTo>
                    <a:lnTo>
                      <a:pt x="11859" y="20316"/>
                    </a:lnTo>
                    <a:lnTo>
                      <a:pt x="15078" y="17597"/>
                    </a:lnTo>
                    <a:lnTo>
                      <a:pt x="10419" y="17899"/>
                    </a:lnTo>
                    <a:lnTo>
                      <a:pt x="11689" y="16389"/>
                    </a:lnTo>
                    <a:lnTo>
                      <a:pt x="0" y="1684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19" name="Shape 406"/>
              <p:cNvSpPr/>
              <p:nvPr/>
            </p:nvSpPr>
            <p:spPr>
              <a:xfrm>
                <a:off x="22633265" y="3253459"/>
                <a:ext cx="116073" cy="935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3" y="8420"/>
                    </a:lnTo>
                    <a:lnTo>
                      <a:pt x="4759" y="7139"/>
                    </a:lnTo>
                    <a:lnTo>
                      <a:pt x="18305" y="21600"/>
                    </a:lnTo>
                    <a:lnTo>
                      <a:pt x="21600" y="10617"/>
                    </a:lnTo>
                    <a:lnTo>
                      <a:pt x="14461" y="732"/>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0" name="Shape 407"/>
              <p:cNvSpPr/>
              <p:nvPr/>
            </p:nvSpPr>
            <p:spPr>
              <a:xfrm>
                <a:off x="22660577" y="2824442"/>
                <a:ext cx="399431" cy="115507"/>
              </a:xfrm>
              <a:custGeom>
                <a:avLst/>
                <a:gdLst/>
                <a:ahLst/>
                <a:cxnLst>
                  <a:cxn ang="0">
                    <a:pos x="wd2" y="hd2"/>
                  </a:cxn>
                  <a:cxn ang="5400000">
                    <a:pos x="wd2" y="hd2"/>
                  </a:cxn>
                  <a:cxn ang="10800000">
                    <a:pos x="wd2" y="hd2"/>
                  </a:cxn>
                  <a:cxn ang="16200000">
                    <a:pos x="wd2" y="hd2"/>
                  </a:cxn>
                </a:cxnLst>
                <a:rect l="0" t="0" r="r" b="b"/>
                <a:pathLst>
                  <a:path w="21600" h="21600" extrusionOk="0">
                    <a:moveTo>
                      <a:pt x="0" y="8408"/>
                    </a:moveTo>
                    <a:lnTo>
                      <a:pt x="2936" y="1015"/>
                    </a:lnTo>
                    <a:lnTo>
                      <a:pt x="8441" y="0"/>
                    </a:lnTo>
                    <a:lnTo>
                      <a:pt x="21600" y="18411"/>
                    </a:lnTo>
                    <a:lnTo>
                      <a:pt x="14627" y="21600"/>
                    </a:lnTo>
                    <a:lnTo>
                      <a:pt x="15781" y="17396"/>
                    </a:lnTo>
                    <a:lnTo>
                      <a:pt x="12373" y="10438"/>
                    </a:lnTo>
                    <a:lnTo>
                      <a:pt x="6029" y="6234"/>
                    </a:lnTo>
                    <a:lnTo>
                      <a:pt x="6239" y="3479"/>
                    </a:lnTo>
                    <a:lnTo>
                      <a:pt x="0" y="840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1" name="Shape 408"/>
              <p:cNvSpPr/>
              <p:nvPr/>
            </p:nvSpPr>
            <p:spPr>
              <a:xfrm>
                <a:off x="23152181" y="2939947"/>
                <a:ext cx="119489" cy="632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5278"/>
                    </a:lnTo>
                    <a:lnTo>
                      <a:pt x="12246" y="2371"/>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2" name="Shape 409"/>
              <p:cNvSpPr/>
              <p:nvPr/>
            </p:nvSpPr>
            <p:spPr>
              <a:xfrm>
                <a:off x="22814203" y="3586222"/>
                <a:ext cx="208251" cy="217257"/>
              </a:xfrm>
              <a:custGeom>
                <a:avLst/>
                <a:gdLst/>
                <a:ahLst/>
                <a:cxnLst>
                  <a:cxn ang="0">
                    <a:pos x="wd2" y="hd2"/>
                  </a:cxn>
                  <a:cxn ang="5400000">
                    <a:pos x="wd2" y="hd2"/>
                  </a:cxn>
                  <a:cxn ang="10800000">
                    <a:pos x="wd2" y="hd2"/>
                  </a:cxn>
                  <a:cxn ang="16200000">
                    <a:pos x="wd2" y="hd2"/>
                  </a:cxn>
                </a:cxnLst>
                <a:rect l="0" t="0" r="r" b="b"/>
                <a:pathLst>
                  <a:path w="21600" h="21600" extrusionOk="0">
                    <a:moveTo>
                      <a:pt x="0" y="8326"/>
                    </a:moveTo>
                    <a:lnTo>
                      <a:pt x="102" y="12567"/>
                    </a:lnTo>
                    <a:lnTo>
                      <a:pt x="4279" y="13745"/>
                    </a:lnTo>
                    <a:lnTo>
                      <a:pt x="1834" y="16887"/>
                    </a:lnTo>
                    <a:lnTo>
                      <a:pt x="1223" y="20657"/>
                    </a:lnTo>
                    <a:lnTo>
                      <a:pt x="6317" y="21600"/>
                    </a:lnTo>
                    <a:lnTo>
                      <a:pt x="10902" y="15395"/>
                    </a:lnTo>
                    <a:lnTo>
                      <a:pt x="19766" y="10918"/>
                    </a:lnTo>
                    <a:lnTo>
                      <a:pt x="21600" y="5027"/>
                    </a:lnTo>
                    <a:lnTo>
                      <a:pt x="13245" y="4084"/>
                    </a:lnTo>
                    <a:lnTo>
                      <a:pt x="7540" y="0"/>
                    </a:lnTo>
                    <a:lnTo>
                      <a:pt x="2853" y="2042"/>
                    </a:lnTo>
                    <a:lnTo>
                      <a:pt x="0" y="832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3" name="Shape 410"/>
              <p:cNvSpPr/>
              <p:nvPr/>
            </p:nvSpPr>
            <p:spPr>
              <a:xfrm>
                <a:off x="22469395" y="3132455"/>
                <a:ext cx="88766" cy="35753"/>
              </a:xfrm>
              <a:custGeom>
                <a:avLst/>
                <a:gdLst/>
                <a:ahLst/>
                <a:cxnLst>
                  <a:cxn ang="0">
                    <a:pos x="wd2" y="hd2"/>
                  </a:cxn>
                  <a:cxn ang="5400000">
                    <a:pos x="wd2" y="hd2"/>
                  </a:cxn>
                  <a:cxn ang="10800000">
                    <a:pos x="wd2" y="hd2"/>
                  </a:cxn>
                  <a:cxn ang="16200000">
                    <a:pos x="wd2" y="hd2"/>
                  </a:cxn>
                </a:cxnLst>
                <a:rect l="0" t="0" r="r" b="b"/>
                <a:pathLst>
                  <a:path w="21600" h="21600" extrusionOk="0">
                    <a:moveTo>
                      <a:pt x="0" y="15709"/>
                    </a:moveTo>
                    <a:lnTo>
                      <a:pt x="6553" y="0"/>
                    </a:lnTo>
                    <a:lnTo>
                      <a:pt x="21600" y="21600"/>
                    </a:lnTo>
                    <a:lnTo>
                      <a:pt x="0" y="1570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4" name="Shape 414"/>
              <p:cNvSpPr/>
              <p:nvPr/>
            </p:nvSpPr>
            <p:spPr>
              <a:xfrm>
                <a:off x="23107800" y="-277672"/>
                <a:ext cx="2256595" cy="1540059"/>
              </a:xfrm>
              <a:custGeom>
                <a:avLst/>
                <a:gdLst/>
                <a:ahLst/>
                <a:cxnLst>
                  <a:cxn ang="0">
                    <a:pos x="wd2" y="hd2"/>
                  </a:cxn>
                  <a:cxn ang="5400000">
                    <a:pos x="wd2" y="hd2"/>
                  </a:cxn>
                  <a:cxn ang="10800000">
                    <a:pos x="wd2" y="hd2"/>
                  </a:cxn>
                  <a:cxn ang="16200000">
                    <a:pos x="wd2" y="hd2"/>
                  </a:cxn>
                </a:cxnLst>
                <a:rect l="0" t="0" r="r" b="b"/>
                <a:pathLst>
                  <a:path w="21600" h="21600" extrusionOk="0">
                    <a:moveTo>
                      <a:pt x="0" y="6060"/>
                    </a:moveTo>
                    <a:lnTo>
                      <a:pt x="121" y="5730"/>
                    </a:lnTo>
                    <a:lnTo>
                      <a:pt x="1509" y="5092"/>
                    </a:lnTo>
                    <a:lnTo>
                      <a:pt x="2431" y="5092"/>
                    </a:lnTo>
                    <a:lnTo>
                      <a:pt x="2934" y="4597"/>
                    </a:lnTo>
                    <a:lnTo>
                      <a:pt x="2757" y="4454"/>
                    </a:lnTo>
                    <a:lnTo>
                      <a:pt x="3064" y="4289"/>
                    </a:lnTo>
                    <a:lnTo>
                      <a:pt x="2813" y="4179"/>
                    </a:lnTo>
                    <a:lnTo>
                      <a:pt x="3297" y="3992"/>
                    </a:lnTo>
                    <a:lnTo>
                      <a:pt x="3120" y="3805"/>
                    </a:lnTo>
                    <a:lnTo>
                      <a:pt x="2487" y="4135"/>
                    </a:lnTo>
                    <a:lnTo>
                      <a:pt x="1863" y="3717"/>
                    </a:lnTo>
                    <a:lnTo>
                      <a:pt x="2645" y="3486"/>
                    </a:lnTo>
                    <a:lnTo>
                      <a:pt x="3092" y="2793"/>
                    </a:lnTo>
                    <a:lnTo>
                      <a:pt x="4070" y="2749"/>
                    </a:lnTo>
                    <a:lnTo>
                      <a:pt x="4024" y="2035"/>
                    </a:lnTo>
                    <a:lnTo>
                      <a:pt x="4722" y="2024"/>
                    </a:lnTo>
                    <a:lnTo>
                      <a:pt x="5458" y="2530"/>
                    </a:lnTo>
                    <a:lnTo>
                      <a:pt x="4592" y="1848"/>
                    </a:lnTo>
                    <a:lnTo>
                      <a:pt x="6231" y="1386"/>
                    </a:lnTo>
                    <a:lnTo>
                      <a:pt x="6641" y="1716"/>
                    </a:lnTo>
                    <a:lnTo>
                      <a:pt x="6697" y="2354"/>
                    </a:lnTo>
                    <a:lnTo>
                      <a:pt x="6893" y="1815"/>
                    </a:lnTo>
                    <a:lnTo>
                      <a:pt x="7954" y="2189"/>
                    </a:lnTo>
                    <a:lnTo>
                      <a:pt x="7582" y="1892"/>
                    </a:lnTo>
                    <a:lnTo>
                      <a:pt x="8085" y="1936"/>
                    </a:lnTo>
                    <a:lnTo>
                      <a:pt x="7647" y="1562"/>
                    </a:lnTo>
                    <a:lnTo>
                      <a:pt x="7526" y="1265"/>
                    </a:lnTo>
                    <a:lnTo>
                      <a:pt x="7750" y="1188"/>
                    </a:lnTo>
                    <a:lnTo>
                      <a:pt x="9836" y="2112"/>
                    </a:lnTo>
                    <a:lnTo>
                      <a:pt x="9678" y="1815"/>
                    </a:lnTo>
                    <a:lnTo>
                      <a:pt x="10115" y="1771"/>
                    </a:lnTo>
                    <a:lnTo>
                      <a:pt x="9836" y="1507"/>
                    </a:lnTo>
                    <a:lnTo>
                      <a:pt x="10544" y="1562"/>
                    </a:lnTo>
                    <a:lnTo>
                      <a:pt x="9426" y="891"/>
                    </a:lnTo>
                    <a:lnTo>
                      <a:pt x="11438" y="1265"/>
                    </a:lnTo>
                    <a:lnTo>
                      <a:pt x="11000" y="880"/>
                    </a:lnTo>
                    <a:lnTo>
                      <a:pt x="9817" y="803"/>
                    </a:lnTo>
                    <a:lnTo>
                      <a:pt x="10209" y="781"/>
                    </a:lnTo>
                    <a:lnTo>
                      <a:pt x="9473" y="462"/>
                    </a:lnTo>
                    <a:lnTo>
                      <a:pt x="10339" y="528"/>
                    </a:lnTo>
                    <a:lnTo>
                      <a:pt x="9994" y="385"/>
                    </a:lnTo>
                    <a:lnTo>
                      <a:pt x="10358" y="286"/>
                    </a:lnTo>
                    <a:lnTo>
                      <a:pt x="11848" y="891"/>
                    </a:lnTo>
                    <a:lnTo>
                      <a:pt x="11671" y="671"/>
                    </a:lnTo>
                    <a:lnTo>
                      <a:pt x="12351" y="462"/>
                    </a:lnTo>
                    <a:lnTo>
                      <a:pt x="11773" y="385"/>
                    </a:lnTo>
                    <a:lnTo>
                      <a:pt x="11755" y="88"/>
                    </a:lnTo>
                    <a:lnTo>
                      <a:pt x="12137" y="0"/>
                    </a:lnTo>
                    <a:lnTo>
                      <a:pt x="16132" y="110"/>
                    </a:lnTo>
                    <a:lnTo>
                      <a:pt x="16412" y="275"/>
                    </a:lnTo>
                    <a:lnTo>
                      <a:pt x="16263" y="385"/>
                    </a:lnTo>
                    <a:lnTo>
                      <a:pt x="13618" y="418"/>
                    </a:lnTo>
                    <a:lnTo>
                      <a:pt x="13925" y="594"/>
                    </a:lnTo>
                    <a:lnTo>
                      <a:pt x="12891" y="781"/>
                    </a:lnTo>
                    <a:lnTo>
                      <a:pt x="16663" y="462"/>
                    </a:lnTo>
                    <a:lnTo>
                      <a:pt x="16784" y="748"/>
                    </a:lnTo>
                    <a:lnTo>
                      <a:pt x="16263" y="913"/>
                    </a:lnTo>
                    <a:lnTo>
                      <a:pt x="17157" y="792"/>
                    </a:lnTo>
                    <a:lnTo>
                      <a:pt x="18172" y="1144"/>
                    </a:lnTo>
                    <a:lnTo>
                      <a:pt x="16663" y="1716"/>
                    </a:lnTo>
                    <a:lnTo>
                      <a:pt x="14242" y="1672"/>
                    </a:lnTo>
                    <a:lnTo>
                      <a:pt x="14819" y="1771"/>
                    </a:lnTo>
                    <a:lnTo>
                      <a:pt x="13804" y="2024"/>
                    </a:lnTo>
                    <a:lnTo>
                      <a:pt x="13804" y="2277"/>
                    </a:lnTo>
                    <a:lnTo>
                      <a:pt x="16458" y="1848"/>
                    </a:lnTo>
                    <a:lnTo>
                      <a:pt x="16673" y="2035"/>
                    </a:lnTo>
                    <a:lnTo>
                      <a:pt x="16132" y="2453"/>
                    </a:lnTo>
                    <a:lnTo>
                      <a:pt x="17809" y="1771"/>
                    </a:lnTo>
                    <a:lnTo>
                      <a:pt x="17912" y="2431"/>
                    </a:lnTo>
                    <a:lnTo>
                      <a:pt x="17073" y="3607"/>
                    </a:lnTo>
                    <a:lnTo>
                      <a:pt x="18713" y="2244"/>
                    </a:lnTo>
                    <a:lnTo>
                      <a:pt x="18685" y="2453"/>
                    </a:lnTo>
                    <a:lnTo>
                      <a:pt x="19467" y="2442"/>
                    </a:lnTo>
                    <a:lnTo>
                      <a:pt x="19709" y="2024"/>
                    </a:lnTo>
                    <a:lnTo>
                      <a:pt x="20547" y="1936"/>
                    </a:lnTo>
                    <a:lnTo>
                      <a:pt x="21600" y="2321"/>
                    </a:lnTo>
                    <a:lnTo>
                      <a:pt x="20557" y="2914"/>
                    </a:lnTo>
                    <a:lnTo>
                      <a:pt x="20622" y="3145"/>
                    </a:lnTo>
                    <a:lnTo>
                      <a:pt x="18284" y="3486"/>
                    </a:lnTo>
                    <a:lnTo>
                      <a:pt x="20175" y="3508"/>
                    </a:lnTo>
                    <a:lnTo>
                      <a:pt x="18647" y="4003"/>
                    </a:lnTo>
                    <a:lnTo>
                      <a:pt x="18750" y="4333"/>
                    </a:lnTo>
                    <a:lnTo>
                      <a:pt x="19765" y="4003"/>
                    </a:lnTo>
                    <a:lnTo>
                      <a:pt x="19029" y="4454"/>
                    </a:lnTo>
                    <a:lnTo>
                      <a:pt x="18936" y="5048"/>
                    </a:lnTo>
                    <a:lnTo>
                      <a:pt x="19150" y="4894"/>
                    </a:lnTo>
                    <a:lnTo>
                      <a:pt x="18452" y="5422"/>
                    </a:lnTo>
                    <a:lnTo>
                      <a:pt x="18200" y="6522"/>
                    </a:lnTo>
                    <a:lnTo>
                      <a:pt x="18591" y="6280"/>
                    </a:lnTo>
                    <a:lnTo>
                      <a:pt x="19094" y="6522"/>
                    </a:lnTo>
                    <a:lnTo>
                      <a:pt x="18610" y="6522"/>
                    </a:lnTo>
                    <a:lnTo>
                      <a:pt x="18610" y="6841"/>
                    </a:lnTo>
                    <a:lnTo>
                      <a:pt x="19448" y="6984"/>
                    </a:lnTo>
                    <a:lnTo>
                      <a:pt x="19467" y="7391"/>
                    </a:lnTo>
                    <a:lnTo>
                      <a:pt x="18247" y="7303"/>
                    </a:lnTo>
                    <a:lnTo>
                      <a:pt x="18591" y="7501"/>
                    </a:lnTo>
                    <a:lnTo>
                      <a:pt x="17874" y="7622"/>
                    </a:lnTo>
                    <a:lnTo>
                      <a:pt x="18247" y="8051"/>
                    </a:lnTo>
                    <a:lnTo>
                      <a:pt x="18880" y="8084"/>
                    </a:lnTo>
                    <a:lnTo>
                      <a:pt x="18498" y="8336"/>
                    </a:lnTo>
                    <a:lnTo>
                      <a:pt x="18992" y="8567"/>
                    </a:lnTo>
                    <a:lnTo>
                      <a:pt x="18973" y="9117"/>
                    </a:lnTo>
                    <a:lnTo>
                      <a:pt x="18079" y="8798"/>
                    </a:lnTo>
                    <a:lnTo>
                      <a:pt x="18601" y="9095"/>
                    </a:lnTo>
                    <a:lnTo>
                      <a:pt x="18265" y="9282"/>
                    </a:lnTo>
                    <a:lnTo>
                      <a:pt x="18591" y="9260"/>
                    </a:lnTo>
                    <a:lnTo>
                      <a:pt x="18498" y="9612"/>
                    </a:lnTo>
                    <a:lnTo>
                      <a:pt x="19132" y="9788"/>
                    </a:lnTo>
                    <a:lnTo>
                      <a:pt x="18135" y="9689"/>
                    </a:lnTo>
                    <a:lnTo>
                      <a:pt x="17912" y="9898"/>
                    </a:lnTo>
                    <a:lnTo>
                      <a:pt x="18713" y="10360"/>
                    </a:lnTo>
                    <a:lnTo>
                      <a:pt x="18601" y="10712"/>
                    </a:lnTo>
                    <a:lnTo>
                      <a:pt x="17939" y="10932"/>
                    </a:lnTo>
                    <a:lnTo>
                      <a:pt x="17334" y="10415"/>
                    </a:lnTo>
                    <a:lnTo>
                      <a:pt x="16375" y="10844"/>
                    </a:lnTo>
                    <a:lnTo>
                      <a:pt x="17045" y="11141"/>
                    </a:lnTo>
                    <a:lnTo>
                      <a:pt x="16412" y="11416"/>
                    </a:lnTo>
                    <a:lnTo>
                      <a:pt x="17110" y="11438"/>
                    </a:lnTo>
                    <a:lnTo>
                      <a:pt x="16887" y="11988"/>
                    </a:lnTo>
                    <a:lnTo>
                      <a:pt x="17157" y="11669"/>
                    </a:lnTo>
                    <a:lnTo>
                      <a:pt x="17912" y="12109"/>
                    </a:lnTo>
                    <a:lnTo>
                      <a:pt x="17669" y="12483"/>
                    </a:lnTo>
                    <a:lnTo>
                      <a:pt x="18135" y="12340"/>
                    </a:lnTo>
                    <a:lnTo>
                      <a:pt x="17912" y="12703"/>
                    </a:lnTo>
                    <a:lnTo>
                      <a:pt x="18228" y="12527"/>
                    </a:lnTo>
                    <a:lnTo>
                      <a:pt x="18265" y="13451"/>
                    </a:lnTo>
                    <a:lnTo>
                      <a:pt x="17912" y="13110"/>
                    </a:lnTo>
                    <a:lnTo>
                      <a:pt x="17912" y="13451"/>
                    </a:lnTo>
                    <a:lnTo>
                      <a:pt x="17595" y="13418"/>
                    </a:lnTo>
                    <a:lnTo>
                      <a:pt x="17157" y="12659"/>
                    </a:lnTo>
                    <a:lnTo>
                      <a:pt x="16132" y="12241"/>
                    </a:lnTo>
                    <a:lnTo>
                      <a:pt x="16840" y="12736"/>
                    </a:lnTo>
                    <a:lnTo>
                      <a:pt x="15890" y="13000"/>
                    </a:lnTo>
                    <a:lnTo>
                      <a:pt x="15629" y="13451"/>
                    </a:lnTo>
                    <a:lnTo>
                      <a:pt x="16524" y="13549"/>
                    </a:lnTo>
                    <a:lnTo>
                      <a:pt x="15760" y="13802"/>
                    </a:lnTo>
                    <a:lnTo>
                      <a:pt x="16896" y="13495"/>
                    </a:lnTo>
                    <a:lnTo>
                      <a:pt x="17995" y="13901"/>
                    </a:lnTo>
                    <a:lnTo>
                      <a:pt x="16570" y="14957"/>
                    </a:lnTo>
                    <a:lnTo>
                      <a:pt x="15192" y="15419"/>
                    </a:lnTo>
                    <a:lnTo>
                      <a:pt x="14707" y="15463"/>
                    </a:lnTo>
                    <a:lnTo>
                      <a:pt x="14372" y="14968"/>
                    </a:lnTo>
                    <a:lnTo>
                      <a:pt x="14521" y="15463"/>
                    </a:lnTo>
                    <a:lnTo>
                      <a:pt x="14121" y="15738"/>
                    </a:lnTo>
                    <a:lnTo>
                      <a:pt x="13618" y="16882"/>
                    </a:lnTo>
                    <a:lnTo>
                      <a:pt x="13198" y="16838"/>
                    </a:lnTo>
                    <a:lnTo>
                      <a:pt x="13105" y="17201"/>
                    </a:lnTo>
                    <a:lnTo>
                      <a:pt x="12714" y="17278"/>
                    </a:lnTo>
                    <a:lnTo>
                      <a:pt x="12472" y="17124"/>
                    </a:lnTo>
                    <a:lnTo>
                      <a:pt x="12779" y="16904"/>
                    </a:lnTo>
                    <a:lnTo>
                      <a:pt x="12463" y="16838"/>
                    </a:lnTo>
                    <a:lnTo>
                      <a:pt x="12332" y="17454"/>
                    </a:lnTo>
                    <a:lnTo>
                      <a:pt x="11652" y="17498"/>
                    </a:lnTo>
                    <a:lnTo>
                      <a:pt x="11671" y="17971"/>
                    </a:lnTo>
                    <a:lnTo>
                      <a:pt x="11298" y="18004"/>
                    </a:lnTo>
                    <a:lnTo>
                      <a:pt x="11615" y="18389"/>
                    </a:lnTo>
                    <a:lnTo>
                      <a:pt x="11168" y="18477"/>
                    </a:lnTo>
                    <a:lnTo>
                      <a:pt x="11513" y="18884"/>
                    </a:lnTo>
                    <a:lnTo>
                      <a:pt x="11214" y="18884"/>
                    </a:lnTo>
                    <a:lnTo>
                      <a:pt x="11457" y="18982"/>
                    </a:lnTo>
                    <a:lnTo>
                      <a:pt x="11214" y="19444"/>
                    </a:lnTo>
                    <a:lnTo>
                      <a:pt x="11000" y="19367"/>
                    </a:lnTo>
                    <a:lnTo>
                      <a:pt x="11168" y="19565"/>
                    </a:lnTo>
                    <a:lnTo>
                      <a:pt x="10730" y="19763"/>
                    </a:lnTo>
                    <a:lnTo>
                      <a:pt x="11000" y="20412"/>
                    </a:lnTo>
                    <a:lnTo>
                      <a:pt x="10730" y="21281"/>
                    </a:lnTo>
                    <a:lnTo>
                      <a:pt x="10413" y="21292"/>
                    </a:lnTo>
                    <a:lnTo>
                      <a:pt x="10646" y="21600"/>
                    </a:lnTo>
                    <a:lnTo>
                      <a:pt x="9920" y="21600"/>
                    </a:lnTo>
                    <a:lnTo>
                      <a:pt x="9836" y="21006"/>
                    </a:lnTo>
                    <a:lnTo>
                      <a:pt x="8802" y="21094"/>
                    </a:lnTo>
                    <a:lnTo>
                      <a:pt x="9063" y="20929"/>
                    </a:lnTo>
                    <a:lnTo>
                      <a:pt x="8541" y="20709"/>
                    </a:lnTo>
                    <a:lnTo>
                      <a:pt x="8765" y="20610"/>
                    </a:lnTo>
                    <a:lnTo>
                      <a:pt x="8392" y="20610"/>
                    </a:lnTo>
                    <a:lnTo>
                      <a:pt x="8551" y="20148"/>
                    </a:lnTo>
                    <a:lnTo>
                      <a:pt x="8308" y="20236"/>
                    </a:lnTo>
                    <a:lnTo>
                      <a:pt x="7647" y="18982"/>
                    </a:lnTo>
                    <a:lnTo>
                      <a:pt x="7647" y="18631"/>
                    </a:lnTo>
                    <a:lnTo>
                      <a:pt x="8169" y="18213"/>
                    </a:lnTo>
                    <a:lnTo>
                      <a:pt x="7954" y="18092"/>
                    </a:lnTo>
                    <a:lnTo>
                      <a:pt x="7433" y="18554"/>
                    </a:lnTo>
                    <a:lnTo>
                      <a:pt x="7433" y="17619"/>
                    </a:lnTo>
                    <a:lnTo>
                      <a:pt x="6958" y="17124"/>
                    </a:lnTo>
                    <a:lnTo>
                      <a:pt x="7107" y="16409"/>
                    </a:lnTo>
                    <a:lnTo>
                      <a:pt x="6790" y="16123"/>
                    </a:lnTo>
                    <a:lnTo>
                      <a:pt x="7209" y="15507"/>
                    </a:lnTo>
                    <a:lnTo>
                      <a:pt x="6958" y="15419"/>
                    </a:lnTo>
                    <a:lnTo>
                      <a:pt x="7815" y="15419"/>
                    </a:lnTo>
                    <a:lnTo>
                      <a:pt x="7731" y="15166"/>
                    </a:lnTo>
                    <a:lnTo>
                      <a:pt x="7163" y="15188"/>
                    </a:lnTo>
                    <a:lnTo>
                      <a:pt x="8020" y="14638"/>
                    </a:lnTo>
                    <a:lnTo>
                      <a:pt x="7815" y="14451"/>
                    </a:lnTo>
                    <a:lnTo>
                      <a:pt x="8020" y="13802"/>
                    </a:lnTo>
                    <a:lnTo>
                      <a:pt x="7312" y="13791"/>
                    </a:lnTo>
                    <a:lnTo>
                      <a:pt x="6548" y="13275"/>
                    </a:lnTo>
                    <a:lnTo>
                      <a:pt x="7954" y="13549"/>
                    </a:lnTo>
                    <a:lnTo>
                      <a:pt x="7712" y="13319"/>
                    </a:lnTo>
                    <a:lnTo>
                      <a:pt x="7954" y="13231"/>
                    </a:lnTo>
                    <a:lnTo>
                      <a:pt x="7386" y="12846"/>
                    </a:lnTo>
                    <a:lnTo>
                      <a:pt x="7582" y="12659"/>
                    </a:lnTo>
                    <a:lnTo>
                      <a:pt x="7284" y="12791"/>
                    </a:lnTo>
                    <a:lnTo>
                      <a:pt x="7489" y="12560"/>
                    </a:lnTo>
                    <a:lnTo>
                      <a:pt x="7125" y="12593"/>
                    </a:lnTo>
                    <a:lnTo>
                      <a:pt x="7526" y="12384"/>
                    </a:lnTo>
                    <a:lnTo>
                      <a:pt x="6893" y="12087"/>
                    </a:lnTo>
                    <a:lnTo>
                      <a:pt x="6762" y="12560"/>
                    </a:lnTo>
                    <a:lnTo>
                      <a:pt x="6231" y="12593"/>
                    </a:lnTo>
                    <a:lnTo>
                      <a:pt x="6138" y="12384"/>
                    </a:lnTo>
                    <a:lnTo>
                      <a:pt x="6501" y="12087"/>
                    </a:lnTo>
                    <a:lnTo>
                      <a:pt x="6213" y="12087"/>
                    </a:lnTo>
                    <a:lnTo>
                      <a:pt x="6548" y="11251"/>
                    </a:lnTo>
                    <a:lnTo>
                      <a:pt x="6157" y="11119"/>
                    </a:lnTo>
                    <a:lnTo>
                      <a:pt x="6334" y="10756"/>
                    </a:lnTo>
                    <a:lnTo>
                      <a:pt x="5756" y="9777"/>
                    </a:lnTo>
                    <a:lnTo>
                      <a:pt x="5933" y="9766"/>
                    </a:lnTo>
                    <a:lnTo>
                      <a:pt x="5160" y="8886"/>
                    </a:lnTo>
                    <a:lnTo>
                      <a:pt x="5160" y="8567"/>
                    </a:lnTo>
                    <a:lnTo>
                      <a:pt x="4294" y="8149"/>
                    </a:lnTo>
                    <a:lnTo>
                      <a:pt x="3502" y="7919"/>
                    </a:lnTo>
                    <a:lnTo>
                      <a:pt x="2729" y="8314"/>
                    </a:lnTo>
                    <a:lnTo>
                      <a:pt x="2142" y="8051"/>
                    </a:lnTo>
                    <a:lnTo>
                      <a:pt x="2366" y="8380"/>
                    </a:lnTo>
                    <a:lnTo>
                      <a:pt x="1751" y="8226"/>
                    </a:lnTo>
                    <a:lnTo>
                      <a:pt x="1192" y="7897"/>
                    </a:lnTo>
                    <a:lnTo>
                      <a:pt x="1751" y="7622"/>
                    </a:lnTo>
                    <a:lnTo>
                      <a:pt x="531" y="7303"/>
                    </a:lnTo>
                    <a:lnTo>
                      <a:pt x="978" y="7028"/>
                    </a:lnTo>
                    <a:lnTo>
                      <a:pt x="2431" y="7116"/>
                    </a:lnTo>
                    <a:lnTo>
                      <a:pt x="2561" y="7006"/>
                    </a:lnTo>
                    <a:lnTo>
                      <a:pt x="2338" y="6819"/>
                    </a:lnTo>
                    <a:lnTo>
                      <a:pt x="2552" y="6654"/>
                    </a:lnTo>
                    <a:lnTo>
                      <a:pt x="1285" y="6775"/>
                    </a:lnTo>
                    <a:lnTo>
                      <a:pt x="0" y="606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5" name="Shape 415"/>
              <p:cNvSpPr/>
              <p:nvPr/>
            </p:nvSpPr>
            <p:spPr>
              <a:xfrm>
                <a:off x="22387463" y="3008700"/>
                <a:ext cx="146802" cy="151257"/>
              </a:xfrm>
              <a:custGeom>
                <a:avLst/>
                <a:gdLst/>
                <a:ahLst/>
                <a:cxnLst>
                  <a:cxn ang="0">
                    <a:pos x="wd2" y="hd2"/>
                  </a:cxn>
                  <a:cxn ang="5400000">
                    <a:pos x="wd2" y="hd2"/>
                  </a:cxn>
                  <a:cxn ang="10800000">
                    <a:pos x="wd2" y="hd2"/>
                  </a:cxn>
                  <a:cxn ang="16200000">
                    <a:pos x="wd2" y="hd2"/>
                  </a:cxn>
                </a:cxnLst>
                <a:rect l="0" t="0" r="r" b="b"/>
                <a:pathLst>
                  <a:path w="21600" h="21600" extrusionOk="0">
                    <a:moveTo>
                      <a:pt x="0" y="17507"/>
                    </a:moveTo>
                    <a:lnTo>
                      <a:pt x="4909" y="9436"/>
                    </a:lnTo>
                    <a:lnTo>
                      <a:pt x="10379" y="9322"/>
                    </a:lnTo>
                    <a:lnTo>
                      <a:pt x="4629" y="2728"/>
                    </a:lnTo>
                    <a:lnTo>
                      <a:pt x="17252" y="0"/>
                    </a:lnTo>
                    <a:lnTo>
                      <a:pt x="18795" y="10232"/>
                    </a:lnTo>
                    <a:lnTo>
                      <a:pt x="21600" y="11141"/>
                    </a:lnTo>
                    <a:lnTo>
                      <a:pt x="15990" y="17962"/>
                    </a:lnTo>
                    <a:lnTo>
                      <a:pt x="12203" y="21600"/>
                    </a:lnTo>
                    <a:lnTo>
                      <a:pt x="0" y="1750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6" name="Shape 417"/>
              <p:cNvSpPr/>
              <p:nvPr/>
            </p:nvSpPr>
            <p:spPr>
              <a:xfrm>
                <a:off x="23053177" y="2939947"/>
                <a:ext cx="99005" cy="63254"/>
              </a:xfrm>
              <a:custGeom>
                <a:avLst/>
                <a:gdLst/>
                <a:ahLst/>
                <a:cxnLst>
                  <a:cxn ang="0">
                    <a:pos x="wd2" y="hd2"/>
                  </a:cxn>
                  <a:cxn ang="5400000">
                    <a:pos x="wd2" y="hd2"/>
                  </a:cxn>
                  <a:cxn ang="10800000">
                    <a:pos x="wd2" y="hd2"/>
                  </a:cxn>
                  <a:cxn ang="16200000">
                    <a:pos x="wd2" y="hd2"/>
                  </a:cxn>
                </a:cxnLst>
                <a:rect l="0" t="0" r="r" b="b"/>
                <a:pathLst>
                  <a:path w="21600" h="21600" extrusionOk="0">
                    <a:moveTo>
                      <a:pt x="0" y="16595"/>
                    </a:moveTo>
                    <a:lnTo>
                      <a:pt x="16145" y="15805"/>
                    </a:lnTo>
                    <a:lnTo>
                      <a:pt x="8073" y="1580"/>
                    </a:lnTo>
                    <a:lnTo>
                      <a:pt x="21600" y="0"/>
                    </a:lnTo>
                    <a:lnTo>
                      <a:pt x="21600" y="21600"/>
                    </a:lnTo>
                    <a:lnTo>
                      <a:pt x="0" y="1659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7" name="Shape 418"/>
              <p:cNvSpPr/>
              <p:nvPr/>
            </p:nvSpPr>
            <p:spPr>
              <a:xfrm>
                <a:off x="22496708" y="3080202"/>
                <a:ext cx="225320" cy="104506"/>
              </a:xfrm>
              <a:custGeom>
                <a:avLst/>
                <a:gdLst/>
                <a:ahLst/>
                <a:cxnLst>
                  <a:cxn ang="0">
                    <a:pos x="wd2" y="hd2"/>
                  </a:cxn>
                  <a:cxn ang="5400000">
                    <a:pos x="wd2" y="hd2"/>
                  </a:cxn>
                  <a:cxn ang="10800000">
                    <a:pos x="wd2" y="hd2"/>
                  </a:cxn>
                  <a:cxn ang="16200000">
                    <a:pos x="wd2" y="hd2"/>
                  </a:cxn>
                </a:cxnLst>
                <a:rect l="0" t="0" r="r" b="b"/>
                <a:pathLst>
                  <a:path w="21600" h="21600" extrusionOk="0">
                    <a:moveTo>
                      <a:pt x="0" y="11044"/>
                    </a:moveTo>
                    <a:lnTo>
                      <a:pt x="3740" y="1299"/>
                    </a:lnTo>
                    <a:lnTo>
                      <a:pt x="15242" y="0"/>
                    </a:lnTo>
                    <a:lnTo>
                      <a:pt x="21600" y="6821"/>
                    </a:lnTo>
                    <a:lnTo>
                      <a:pt x="16457" y="8445"/>
                    </a:lnTo>
                    <a:lnTo>
                      <a:pt x="7387" y="21600"/>
                    </a:lnTo>
                    <a:lnTo>
                      <a:pt x="5797" y="18189"/>
                    </a:lnTo>
                    <a:lnTo>
                      <a:pt x="0" y="1104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8" name="Shape 419"/>
              <p:cNvSpPr/>
              <p:nvPr/>
            </p:nvSpPr>
            <p:spPr>
              <a:xfrm>
                <a:off x="24903516" y="913122"/>
                <a:ext cx="409670" cy="178758"/>
              </a:xfrm>
              <a:custGeom>
                <a:avLst/>
                <a:gdLst/>
                <a:ahLst/>
                <a:cxnLst>
                  <a:cxn ang="0">
                    <a:pos x="wd2" y="hd2"/>
                  </a:cxn>
                  <a:cxn ang="5400000">
                    <a:pos x="wd2" y="hd2"/>
                  </a:cxn>
                  <a:cxn ang="10800000">
                    <a:pos x="wd2" y="hd2"/>
                  </a:cxn>
                  <a:cxn ang="16200000">
                    <a:pos x="wd2" y="hd2"/>
                  </a:cxn>
                </a:cxnLst>
                <a:rect l="0" t="0" r="r" b="b"/>
                <a:pathLst>
                  <a:path w="21600" h="21600" extrusionOk="0">
                    <a:moveTo>
                      <a:pt x="0" y="7652"/>
                    </a:moveTo>
                    <a:lnTo>
                      <a:pt x="1491" y="6683"/>
                    </a:lnTo>
                    <a:lnTo>
                      <a:pt x="617" y="4843"/>
                    </a:lnTo>
                    <a:lnTo>
                      <a:pt x="2417" y="6005"/>
                    </a:lnTo>
                    <a:lnTo>
                      <a:pt x="1594" y="2325"/>
                    </a:lnTo>
                    <a:lnTo>
                      <a:pt x="3754" y="4456"/>
                    </a:lnTo>
                    <a:lnTo>
                      <a:pt x="2674" y="194"/>
                    </a:lnTo>
                    <a:lnTo>
                      <a:pt x="5966" y="3487"/>
                    </a:lnTo>
                    <a:lnTo>
                      <a:pt x="6377" y="9105"/>
                    </a:lnTo>
                    <a:lnTo>
                      <a:pt x="8177" y="3003"/>
                    </a:lnTo>
                    <a:lnTo>
                      <a:pt x="9926" y="5230"/>
                    </a:lnTo>
                    <a:lnTo>
                      <a:pt x="11314" y="2228"/>
                    </a:lnTo>
                    <a:lnTo>
                      <a:pt x="12600" y="6102"/>
                    </a:lnTo>
                    <a:lnTo>
                      <a:pt x="12240" y="2325"/>
                    </a:lnTo>
                    <a:lnTo>
                      <a:pt x="15686" y="2325"/>
                    </a:lnTo>
                    <a:lnTo>
                      <a:pt x="16251" y="0"/>
                    </a:lnTo>
                    <a:lnTo>
                      <a:pt x="17794" y="2228"/>
                    </a:lnTo>
                    <a:lnTo>
                      <a:pt x="19697" y="1356"/>
                    </a:lnTo>
                    <a:lnTo>
                      <a:pt x="18309" y="3003"/>
                    </a:lnTo>
                    <a:lnTo>
                      <a:pt x="21600" y="9880"/>
                    </a:lnTo>
                    <a:lnTo>
                      <a:pt x="18720" y="15982"/>
                    </a:lnTo>
                    <a:lnTo>
                      <a:pt x="10749" y="21600"/>
                    </a:lnTo>
                    <a:lnTo>
                      <a:pt x="3600" y="18985"/>
                    </a:lnTo>
                    <a:lnTo>
                      <a:pt x="5503" y="13464"/>
                    </a:lnTo>
                    <a:lnTo>
                      <a:pt x="1183" y="11526"/>
                    </a:lnTo>
                    <a:lnTo>
                      <a:pt x="5349" y="10945"/>
                    </a:lnTo>
                    <a:lnTo>
                      <a:pt x="3754" y="9396"/>
                    </a:lnTo>
                    <a:lnTo>
                      <a:pt x="5400" y="7652"/>
                    </a:lnTo>
                    <a:lnTo>
                      <a:pt x="0" y="765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29" name="Shape 420"/>
              <p:cNvSpPr/>
              <p:nvPr/>
            </p:nvSpPr>
            <p:spPr>
              <a:xfrm>
                <a:off x="21469122" y="2466930"/>
                <a:ext cx="1119765" cy="665526"/>
              </a:xfrm>
              <a:custGeom>
                <a:avLst/>
                <a:gdLst/>
                <a:ahLst/>
                <a:cxnLst>
                  <a:cxn ang="0">
                    <a:pos x="wd2" y="hd2"/>
                  </a:cxn>
                  <a:cxn ang="5400000">
                    <a:pos x="wd2" y="hd2"/>
                  </a:cxn>
                  <a:cxn ang="10800000">
                    <a:pos x="wd2" y="hd2"/>
                  </a:cxn>
                  <a:cxn ang="16200000">
                    <a:pos x="wd2" y="hd2"/>
                  </a:cxn>
                </a:cxnLst>
                <a:rect l="0" t="0" r="r" b="b"/>
                <a:pathLst>
                  <a:path w="21600" h="21600" extrusionOk="0">
                    <a:moveTo>
                      <a:pt x="0" y="230"/>
                    </a:moveTo>
                    <a:lnTo>
                      <a:pt x="1032" y="3596"/>
                    </a:lnTo>
                    <a:lnTo>
                      <a:pt x="2214" y="5151"/>
                    </a:lnTo>
                    <a:lnTo>
                      <a:pt x="2102" y="6069"/>
                    </a:lnTo>
                    <a:lnTo>
                      <a:pt x="1501" y="6273"/>
                    </a:lnTo>
                    <a:lnTo>
                      <a:pt x="2852" y="7013"/>
                    </a:lnTo>
                    <a:lnTo>
                      <a:pt x="3584" y="8518"/>
                    </a:lnTo>
                    <a:lnTo>
                      <a:pt x="3566" y="9793"/>
                    </a:lnTo>
                    <a:lnTo>
                      <a:pt x="5104" y="11935"/>
                    </a:lnTo>
                    <a:lnTo>
                      <a:pt x="5423" y="11170"/>
                    </a:lnTo>
                    <a:lnTo>
                      <a:pt x="1820" y="3060"/>
                    </a:lnTo>
                    <a:lnTo>
                      <a:pt x="1595" y="893"/>
                    </a:lnTo>
                    <a:lnTo>
                      <a:pt x="2402" y="1479"/>
                    </a:lnTo>
                    <a:lnTo>
                      <a:pt x="3678" y="4998"/>
                    </a:lnTo>
                    <a:lnTo>
                      <a:pt x="5611" y="7651"/>
                    </a:lnTo>
                    <a:lnTo>
                      <a:pt x="5574" y="8645"/>
                    </a:lnTo>
                    <a:lnTo>
                      <a:pt x="8238" y="12317"/>
                    </a:lnTo>
                    <a:lnTo>
                      <a:pt x="8557" y="13822"/>
                    </a:lnTo>
                    <a:lnTo>
                      <a:pt x="8238" y="14868"/>
                    </a:lnTo>
                    <a:lnTo>
                      <a:pt x="8876" y="16270"/>
                    </a:lnTo>
                    <a:lnTo>
                      <a:pt x="14000" y="20019"/>
                    </a:lnTo>
                    <a:lnTo>
                      <a:pt x="16195" y="19764"/>
                    </a:lnTo>
                    <a:lnTo>
                      <a:pt x="17659" y="21600"/>
                    </a:lnTo>
                    <a:lnTo>
                      <a:pt x="18316" y="19789"/>
                    </a:lnTo>
                    <a:lnTo>
                      <a:pt x="19048" y="19764"/>
                    </a:lnTo>
                    <a:lnTo>
                      <a:pt x="18278" y="18285"/>
                    </a:lnTo>
                    <a:lnTo>
                      <a:pt x="19967" y="17673"/>
                    </a:lnTo>
                    <a:lnTo>
                      <a:pt x="20549" y="17035"/>
                    </a:lnTo>
                    <a:lnTo>
                      <a:pt x="20699" y="16653"/>
                    </a:lnTo>
                    <a:lnTo>
                      <a:pt x="20868" y="17443"/>
                    </a:lnTo>
                    <a:lnTo>
                      <a:pt x="21600" y="13873"/>
                    </a:lnTo>
                    <a:lnTo>
                      <a:pt x="20662" y="13312"/>
                    </a:lnTo>
                    <a:lnTo>
                      <a:pt x="19067" y="13873"/>
                    </a:lnTo>
                    <a:lnTo>
                      <a:pt x="18222" y="17035"/>
                    </a:lnTo>
                    <a:lnTo>
                      <a:pt x="16083" y="17290"/>
                    </a:lnTo>
                    <a:lnTo>
                      <a:pt x="15276" y="16551"/>
                    </a:lnTo>
                    <a:lnTo>
                      <a:pt x="13850" y="12700"/>
                    </a:lnTo>
                    <a:lnTo>
                      <a:pt x="13831" y="9793"/>
                    </a:lnTo>
                    <a:lnTo>
                      <a:pt x="14300" y="8339"/>
                    </a:lnTo>
                    <a:lnTo>
                      <a:pt x="12892" y="7651"/>
                    </a:lnTo>
                    <a:lnTo>
                      <a:pt x="11035" y="3545"/>
                    </a:lnTo>
                    <a:lnTo>
                      <a:pt x="9552" y="4437"/>
                    </a:lnTo>
                    <a:lnTo>
                      <a:pt x="7638" y="1097"/>
                    </a:lnTo>
                    <a:lnTo>
                      <a:pt x="4373" y="1785"/>
                    </a:lnTo>
                    <a:lnTo>
                      <a:pt x="1633" y="0"/>
                    </a:lnTo>
                    <a:lnTo>
                      <a:pt x="0" y="23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0" name="Shape 421"/>
              <p:cNvSpPr/>
              <p:nvPr/>
            </p:nvSpPr>
            <p:spPr>
              <a:xfrm>
                <a:off x="22571815" y="3113203"/>
                <a:ext cx="150215" cy="145757"/>
              </a:xfrm>
              <a:custGeom>
                <a:avLst/>
                <a:gdLst/>
                <a:ahLst/>
                <a:cxnLst>
                  <a:cxn ang="0">
                    <a:pos x="wd2" y="hd2"/>
                  </a:cxn>
                  <a:cxn ang="5400000">
                    <a:pos x="wd2" y="hd2"/>
                  </a:cxn>
                  <a:cxn ang="10800000">
                    <a:pos x="wd2" y="hd2"/>
                  </a:cxn>
                  <a:cxn ang="16200000">
                    <a:pos x="wd2" y="hd2"/>
                  </a:cxn>
                </a:cxnLst>
                <a:rect l="0" t="0" r="r" b="b"/>
                <a:pathLst>
                  <a:path w="21600" h="21600" extrusionOk="0">
                    <a:moveTo>
                      <a:pt x="0" y="10683"/>
                    </a:moveTo>
                    <a:lnTo>
                      <a:pt x="8668" y="21130"/>
                    </a:lnTo>
                    <a:lnTo>
                      <a:pt x="19895" y="21600"/>
                    </a:lnTo>
                    <a:lnTo>
                      <a:pt x="21600" y="0"/>
                    </a:lnTo>
                    <a:lnTo>
                      <a:pt x="13784" y="1174"/>
                    </a:lnTo>
                    <a:lnTo>
                      <a:pt x="0" y="1068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1" name="Shape 422"/>
              <p:cNvSpPr/>
              <p:nvPr/>
            </p:nvSpPr>
            <p:spPr>
              <a:xfrm>
                <a:off x="22728854" y="3300212"/>
                <a:ext cx="211666" cy="88005"/>
              </a:xfrm>
              <a:custGeom>
                <a:avLst/>
                <a:gdLst/>
                <a:ahLst/>
                <a:cxnLst>
                  <a:cxn ang="0">
                    <a:pos x="wd2" y="hd2"/>
                  </a:cxn>
                  <a:cxn ang="5400000">
                    <a:pos x="wd2" y="hd2"/>
                  </a:cxn>
                  <a:cxn ang="10800000">
                    <a:pos x="wd2" y="hd2"/>
                  </a:cxn>
                  <a:cxn ang="16200000">
                    <a:pos x="wd2" y="hd2"/>
                  </a:cxn>
                </a:cxnLst>
                <a:rect l="0" t="0" r="r" b="b"/>
                <a:pathLst>
                  <a:path w="21600" h="21600" extrusionOk="0">
                    <a:moveTo>
                      <a:pt x="0" y="11676"/>
                    </a:moveTo>
                    <a:lnTo>
                      <a:pt x="1808" y="0"/>
                    </a:lnTo>
                    <a:lnTo>
                      <a:pt x="6530" y="7200"/>
                    </a:lnTo>
                    <a:lnTo>
                      <a:pt x="14668" y="389"/>
                    </a:lnTo>
                    <a:lnTo>
                      <a:pt x="21600" y="8757"/>
                    </a:lnTo>
                    <a:lnTo>
                      <a:pt x="20093" y="21016"/>
                    </a:lnTo>
                    <a:lnTo>
                      <a:pt x="19390" y="10508"/>
                    </a:lnTo>
                    <a:lnTo>
                      <a:pt x="14668" y="6811"/>
                    </a:lnTo>
                    <a:lnTo>
                      <a:pt x="10348" y="12843"/>
                    </a:lnTo>
                    <a:lnTo>
                      <a:pt x="11553" y="19070"/>
                    </a:lnTo>
                    <a:lnTo>
                      <a:pt x="9645" y="21600"/>
                    </a:lnTo>
                    <a:lnTo>
                      <a:pt x="0" y="1167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2" name="Shape 424"/>
              <p:cNvSpPr/>
              <p:nvPr/>
            </p:nvSpPr>
            <p:spPr>
              <a:xfrm>
                <a:off x="22797133" y="3638473"/>
                <a:ext cx="460881" cy="629775"/>
              </a:xfrm>
              <a:custGeom>
                <a:avLst/>
                <a:gdLst/>
                <a:ahLst/>
                <a:cxnLst>
                  <a:cxn ang="0">
                    <a:pos x="wd2" y="hd2"/>
                  </a:cxn>
                  <a:cxn ang="5400000">
                    <a:pos x="wd2" y="hd2"/>
                  </a:cxn>
                  <a:cxn ang="10800000">
                    <a:pos x="wd2" y="hd2"/>
                  </a:cxn>
                  <a:cxn ang="16200000">
                    <a:pos x="wd2" y="hd2"/>
                  </a:cxn>
                </a:cxnLst>
                <a:rect l="0" t="0" r="r" b="b"/>
                <a:pathLst>
                  <a:path w="21600" h="21600" extrusionOk="0">
                    <a:moveTo>
                      <a:pt x="0" y="5057"/>
                    </a:moveTo>
                    <a:lnTo>
                      <a:pt x="363" y="6832"/>
                    </a:lnTo>
                    <a:lnTo>
                      <a:pt x="4220" y="9791"/>
                    </a:lnTo>
                    <a:lnTo>
                      <a:pt x="8531" y="16866"/>
                    </a:lnTo>
                    <a:lnTo>
                      <a:pt x="18514" y="21600"/>
                    </a:lnTo>
                    <a:lnTo>
                      <a:pt x="20239" y="20739"/>
                    </a:lnTo>
                    <a:lnTo>
                      <a:pt x="21237" y="19206"/>
                    </a:lnTo>
                    <a:lnTo>
                      <a:pt x="19739" y="18722"/>
                    </a:lnTo>
                    <a:lnTo>
                      <a:pt x="20647" y="18318"/>
                    </a:lnTo>
                    <a:lnTo>
                      <a:pt x="21600" y="14579"/>
                    </a:lnTo>
                    <a:lnTo>
                      <a:pt x="20148" y="12912"/>
                    </a:lnTo>
                    <a:lnTo>
                      <a:pt x="18696" y="12912"/>
                    </a:lnTo>
                    <a:lnTo>
                      <a:pt x="18696" y="10894"/>
                    </a:lnTo>
                    <a:lnTo>
                      <a:pt x="16745" y="11782"/>
                    </a:lnTo>
                    <a:lnTo>
                      <a:pt x="14430" y="11029"/>
                    </a:lnTo>
                    <a:lnTo>
                      <a:pt x="13024" y="8796"/>
                    </a:lnTo>
                    <a:lnTo>
                      <a:pt x="15338" y="6079"/>
                    </a:lnTo>
                    <a:lnTo>
                      <a:pt x="19739" y="4788"/>
                    </a:lnTo>
                    <a:lnTo>
                      <a:pt x="18469" y="4331"/>
                    </a:lnTo>
                    <a:lnTo>
                      <a:pt x="19195" y="2986"/>
                    </a:lnTo>
                    <a:lnTo>
                      <a:pt x="14203" y="2717"/>
                    </a:lnTo>
                    <a:lnTo>
                      <a:pt x="10482" y="0"/>
                    </a:lnTo>
                    <a:lnTo>
                      <a:pt x="9666" y="2017"/>
                    </a:lnTo>
                    <a:lnTo>
                      <a:pt x="5718" y="3551"/>
                    </a:lnTo>
                    <a:lnTo>
                      <a:pt x="3676" y="5676"/>
                    </a:lnTo>
                    <a:lnTo>
                      <a:pt x="1407" y="5353"/>
                    </a:lnTo>
                    <a:lnTo>
                      <a:pt x="1679" y="4062"/>
                    </a:lnTo>
                    <a:lnTo>
                      <a:pt x="0" y="505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3" name="Shape 427"/>
              <p:cNvSpPr/>
              <p:nvPr/>
            </p:nvSpPr>
            <p:spPr>
              <a:xfrm>
                <a:off x="19574401" y="621613"/>
                <a:ext cx="1106110" cy="902035"/>
              </a:xfrm>
              <a:custGeom>
                <a:avLst/>
                <a:gdLst/>
                <a:ahLst/>
                <a:cxnLst>
                  <a:cxn ang="0">
                    <a:pos x="wd2" y="hd2"/>
                  </a:cxn>
                  <a:cxn ang="5400000">
                    <a:pos x="wd2" y="hd2"/>
                  </a:cxn>
                  <a:cxn ang="10800000">
                    <a:pos x="wd2" y="hd2"/>
                  </a:cxn>
                  <a:cxn ang="16200000">
                    <a:pos x="wd2" y="hd2"/>
                  </a:cxn>
                </a:cxnLst>
                <a:rect l="0" t="0" r="r" b="b"/>
                <a:pathLst>
                  <a:path w="21600" h="21600" extrusionOk="0">
                    <a:moveTo>
                      <a:pt x="0" y="8269"/>
                    </a:moveTo>
                    <a:lnTo>
                      <a:pt x="1403" y="8681"/>
                    </a:lnTo>
                    <a:lnTo>
                      <a:pt x="853" y="8850"/>
                    </a:lnTo>
                    <a:lnTo>
                      <a:pt x="1422" y="9637"/>
                    </a:lnTo>
                    <a:lnTo>
                      <a:pt x="3603" y="9563"/>
                    </a:lnTo>
                    <a:lnTo>
                      <a:pt x="3888" y="10087"/>
                    </a:lnTo>
                    <a:lnTo>
                      <a:pt x="5272" y="9431"/>
                    </a:lnTo>
                    <a:lnTo>
                      <a:pt x="4798" y="9694"/>
                    </a:lnTo>
                    <a:lnTo>
                      <a:pt x="5063" y="11006"/>
                    </a:lnTo>
                    <a:lnTo>
                      <a:pt x="2105" y="12281"/>
                    </a:lnTo>
                    <a:lnTo>
                      <a:pt x="1365" y="13669"/>
                    </a:lnTo>
                    <a:lnTo>
                      <a:pt x="2029" y="13462"/>
                    </a:lnTo>
                    <a:lnTo>
                      <a:pt x="1498" y="13819"/>
                    </a:lnTo>
                    <a:lnTo>
                      <a:pt x="2029" y="14269"/>
                    </a:lnTo>
                    <a:lnTo>
                      <a:pt x="3129" y="14456"/>
                    </a:lnTo>
                    <a:lnTo>
                      <a:pt x="2541" y="15169"/>
                    </a:lnTo>
                    <a:lnTo>
                      <a:pt x="3015" y="15881"/>
                    </a:lnTo>
                    <a:lnTo>
                      <a:pt x="3603" y="15975"/>
                    </a:lnTo>
                    <a:lnTo>
                      <a:pt x="4741" y="14456"/>
                    </a:lnTo>
                    <a:lnTo>
                      <a:pt x="4039" y="15169"/>
                    </a:lnTo>
                    <a:lnTo>
                      <a:pt x="4627" y="16631"/>
                    </a:lnTo>
                    <a:lnTo>
                      <a:pt x="4324" y="17194"/>
                    </a:lnTo>
                    <a:lnTo>
                      <a:pt x="5651" y="16350"/>
                    </a:lnTo>
                    <a:lnTo>
                      <a:pt x="6562" y="17400"/>
                    </a:lnTo>
                    <a:lnTo>
                      <a:pt x="6884" y="16781"/>
                    </a:lnTo>
                    <a:lnTo>
                      <a:pt x="7168" y="17194"/>
                    </a:lnTo>
                    <a:lnTo>
                      <a:pt x="8173" y="16669"/>
                    </a:lnTo>
                    <a:lnTo>
                      <a:pt x="6827" y="19350"/>
                    </a:lnTo>
                    <a:lnTo>
                      <a:pt x="5670" y="19875"/>
                    </a:lnTo>
                    <a:lnTo>
                      <a:pt x="5651" y="20494"/>
                    </a:lnTo>
                    <a:lnTo>
                      <a:pt x="4324" y="20513"/>
                    </a:lnTo>
                    <a:lnTo>
                      <a:pt x="3338" y="21600"/>
                    </a:lnTo>
                    <a:lnTo>
                      <a:pt x="4627" y="20794"/>
                    </a:lnTo>
                    <a:lnTo>
                      <a:pt x="6012" y="20813"/>
                    </a:lnTo>
                    <a:lnTo>
                      <a:pt x="6827" y="20156"/>
                    </a:lnTo>
                    <a:lnTo>
                      <a:pt x="6429" y="19631"/>
                    </a:lnTo>
                    <a:lnTo>
                      <a:pt x="7320" y="19706"/>
                    </a:lnTo>
                    <a:lnTo>
                      <a:pt x="10013" y="17681"/>
                    </a:lnTo>
                    <a:lnTo>
                      <a:pt x="10601" y="16950"/>
                    </a:lnTo>
                    <a:lnTo>
                      <a:pt x="10089" y="16331"/>
                    </a:lnTo>
                    <a:lnTo>
                      <a:pt x="12516" y="13875"/>
                    </a:lnTo>
                    <a:lnTo>
                      <a:pt x="12820" y="12656"/>
                    </a:lnTo>
                    <a:lnTo>
                      <a:pt x="12535" y="13875"/>
                    </a:lnTo>
                    <a:lnTo>
                      <a:pt x="13559" y="13650"/>
                    </a:lnTo>
                    <a:lnTo>
                      <a:pt x="12971" y="14156"/>
                    </a:lnTo>
                    <a:lnTo>
                      <a:pt x="13787" y="14381"/>
                    </a:lnTo>
                    <a:lnTo>
                      <a:pt x="12042" y="14550"/>
                    </a:lnTo>
                    <a:lnTo>
                      <a:pt x="11663" y="15769"/>
                    </a:lnTo>
                    <a:lnTo>
                      <a:pt x="12327" y="15694"/>
                    </a:lnTo>
                    <a:lnTo>
                      <a:pt x="11720" y="16537"/>
                    </a:lnTo>
                    <a:lnTo>
                      <a:pt x="14033" y="15469"/>
                    </a:lnTo>
                    <a:lnTo>
                      <a:pt x="14413" y="14812"/>
                    </a:lnTo>
                    <a:lnTo>
                      <a:pt x="14014" y="14512"/>
                    </a:lnTo>
                    <a:lnTo>
                      <a:pt x="14545" y="13931"/>
                    </a:lnTo>
                    <a:lnTo>
                      <a:pt x="14470" y="14381"/>
                    </a:lnTo>
                    <a:lnTo>
                      <a:pt x="15607" y="14119"/>
                    </a:lnTo>
                    <a:lnTo>
                      <a:pt x="15418" y="14606"/>
                    </a:lnTo>
                    <a:lnTo>
                      <a:pt x="17276" y="15469"/>
                    </a:lnTo>
                    <a:lnTo>
                      <a:pt x="20083" y="15881"/>
                    </a:lnTo>
                    <a:lnTo>
                      <a:pt x="20538" y="15394"/>
                    </a:lnTo>
                    <a:lnTo>
                      <a:pt x="20955" y="15656"/>
                    </a:lnTo>
                    <a:lnTo>
                      <a:pt x="20405" y="16125"/>
                    </a:lnTo>
                    <a:lnTo>
                      <a:pt x="21240" y="16631"/>
                    </a:lnTo>
                    <a:lnTo>
                      <a:pt x="21600" y="16237"/>
                    </a:lnTo>
                    <a:lnTo>
                      <a:pt x="20936" y="15169"/>
                    </a:lnTo>
                    <a:lnTo>
                      <a:pt x="19571" y="15169"/>
                    </a:lnTo>
                    <a:lnTo>
                      <a:pt x="19571" y="2475"/>
                    </a:lnTo>
                    <a:lnTo>
                      <a:pt x="11777" y="1444"/>
                    </a:lnTo>
                    <a:lnTo>
                      <a:pt x="11511" y="806"/>
                    </a:lnTo>
                    <a:lnTo>
                      <a:pt x="9387" y="413"/>
                    </a:lnTo>
                    <a:lnTo>
                      <a:pt x="9122" y="938"/>
                    </a:lnTo>
                    <a:lnTo>
                      <a:pt x="8515" y="788"/>
                    </a:lnTo>
                    <a:lnTo>
                      <a:pt x="9103" y="319"/>
                    </a:lnTo>
                    <a:lnTo>
                      <a:pt x="8211" y="0"/>
                    </a:lnTo>
                    <a:lnTo>
                      <a:pt x="7358" y="806"/>
                    </a:lnTo>
                    <a:lnTo>
                      <a:pt x="5955" y="938"/>
                    </a:lnTo>
                    <a:lnTo>
                      <a:pt x="5822" y="1669"/>
                    </a:lnTo>
                    <a:lnTo>
                      <a:pt x="5708" y="1219"/>
                    </a:lnTo>
                    <a:lnTo>
                      <a:pt x="4419" y="1650"/>
                    </a:lnTo>
                    <a:lnTo>
                      <a:pt x="4627" y="2231"/>
                    </a:lnTo>
                    <a:lnTo>
                      <a:pt x="4039" y="2044"/>
                    </a:lnTo>
                    <a:lnTo>
                      <a:pt x="3186" y="3300"/>
                    </a:lnTo>
                    <a:lnTo>
                      <a:pt x="1365" y="3694"/>
                    </a:lnTo>
                    <a:lnTo>
                      <a:pt x="1422" y="4294"/>
                    </a:lnTo>
                    <a:lnTo>
                      <a:pt x="910" y="4406"/>
                    </a:lnTo>
                    <a:lnTo>
                      <a:pt x="3129" y="6206"/>
                    </a:lnTo>
                    <a:lnTo>
                      <a:pt x="6220" y="7069"/>
                    </a:lnTo>
                    <a:lnTo>
                      <a:pt x="4324" y="6825"/>
                    </a:lnTo>
                    <a:lnTo>
                      <a:pt x="4419" y="7331"/>
                    </a:lnTo>
                    <a:lnTo>
                      <a:pt x="5177" y="7350"/>
                    </a:lnTo>
                    <a:lnTo>
                      <a:pt x="4532" y="7706"/>
                    </a:lnTo>
                    <a:lnTo>
                      <a:pt x="3129" y="7631"/>
                    </a:lnTo>
                    <a:lnTo>
                      <a:pt x="3129" y="6900"/>
                    </a:lnTo>
                    <a:lnTo>
                      <a:pt x="2446" y="6975"/>
                    </a:lnTo>
                    <a:lnTo>
                      <a:pt x="0" y="826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4" name="Shape 428"/>
              <p:cNvSpPr/>
              <p:nvPr/>
            </p:nvSpPr>
            <p:spPr>
              <a:xfrm>
                <a:off x="20025037" y="2934447"/>
                <a:ext cx="44383" cy="46754"/>
              </a:xfrm>
              <a:custGeom>
                <a:avLst/>
                <a:gdLst/>
                <a:ahLst/>
                <a:cxnLst>
                  <a:cxn ang="0">
                    <a:pos x="wd2" y="hd2"/>
                  </a:cxn>
                  <a:cxn ang="5400000">
                    <a:pos x="wd2" y="hd2"/>
                  </a:cxn>
                  <a:cxn ang="10800000">
                    <a:pos x="wd2" y="hd2"/>
                  </a:cxn>
                  <a:cxn ang="16200000">
                    <a:pos x="wd2" y="hd2"/>
                  </a:cxn>
                </a:cxnLst>
                <a:rect l="0" t="0" r="r" b="b"/>
                <a:pathLst>
                  <a:path w="21600" h="21600" extrusionOk="0">
                    <a:moveTo>
                      <a:pt x="0" y="8013"/>
                    </a:moveTo>
                    <a:lnTo>
                      <a:pt x="1920" y="0"/>
                    </a:lnTo>
                    <a:lnTo>
                      <a:pt x="21600" y="13239"/>
                    </a:lnTo>
                    <a:lnTo>
                      <a:pt x="6720" y="21600"/>
                    </a:lnTo>
                    <a:lnTo>
                      <a:pt x="0" y="801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5" name="Shape 429"/>
              <p:cNvSpPr/>
              <p:nvPr/>
            </p:nvSpPr>
            <p:spPr>
              <a:xfrm>
                <a:off x="20066003" y="1380641"/>
                <a:ext cx="95591" cy="52254"/>
              </a:xfrm>
              <a:custGeom>
                <a:avLst/>
                <a:gdLst/>
                <a:ahLst/>
                <a:cxnLst>
                  <a:cxn ang="0">
                    <a:pos x="wd2" y="hd2"/>
                  </a:cxn>
                  <a:cxn ang="5400000">
                    <a:pos x="wd2" y="hd2"/>
                  </a:cxn>
                  <a:cxn ang="10800000">
                    <a:pos x="wd2" y="hd2"/>
                  </a:cxn>
                  <a:cxn ang="16200000">
                    <a:pos x="wd2" y="hd2"/>
                  </a:cxn>
                </a:cxnLst>
                <a:rect l="0" t="0" r="r" b="b"/>
                <a:pathLst>
                  <a:path w="21600" h="21600" extrusionOk="0">
                    <a:moveTo>
                      <a:pt x="0" y="8765"/>
                    </a:moveTo>
                    <a:lnTo>
                      <a:pt x="6048" y="21600"/>
                    </a:lnTo>
                    <a:lnTo>
                      <a:pt x="21600" y="3443"/>
                    </a:lnTo>
                    <a:lnTo>
                      <a:pt x="6912" y="0"/>
                    </a:lnTo>
                    <a:lnTo>
                      <a:pt x="8856" y="8452"/>
                    </a:lnTo>
                    <a:lnTo>
                      <a:pt x="0" y="876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6" name="Shape 430"/>
              <p:cNvSpPr/>
              <p:nvPr/>
            </p:nvSpPr>
            <p:spPr>
              <a:xfrm>
                <a:off x="20687336" y="1281637"/>
                <a:ext cx="297011" cy="247510"/>
              </a:xfrm>
              <a:custGeom>
                <a:avLst/>
                <a:gdLst/>
                <a:ahLst/>
                <a:cxnLst>
                  <a:cxn ang="0">
                    <a:pos x="wd2" y="hd2"/>
                  </a:cxn>
                  <a:cxn ang="5400000">
                    <a:pos x="wd2" y="hd2"/>
                  </a:cxn>
                  <a:cxn ang="10800000">
                    <a:pos x="wd2" y="hd2"/>
                  </a:cxn>
                  <a:cxn ang="16200000">
                    <a:pos x="wd2" y="hd2"/>
                  </a:cxn>
                </a:cxnLst>
                <a:rect l="0" t="0" r="r" b="b"/>
                <a:pathLst>
                  <a:path w="21600" h="21600" extrusionOk="0">
                    <a:moveTo>
                      <a:pt x="0" y="2057"/>
                    </a:moveTo>
                    <a:lnTo>
                      <a:pt x="1059" y="5280"/>
                    </a:lnTo>
                    <a:lnTo>
                      <a:pt x="3953" y="6720"/>
                    </a:lnTo>
                    <a:lnTo>
                      <a:pt x="5435" y="5691"/>
                    </a:lnTo>
                    <a:lnTo>
                      <a:pt x="2682" y="3977"/>
                    </a:lnTo>
                    <a:lnTo>
                      <a:pt x="5435" y="3977"/>
                    </a:lnTo>
                    <a:lnTo>
                      <a:pt x="7553" y="6789"/>
                    </a:lnTo>
                    <a:lnTo>
                      <a:pt x="6776" y="1851"/>
                    </a:lnTo>
                    <a:lnTo>
                      <a:pt x="8471" y="6171"/>
                    </a:lnTo>
                    <a:lnTo>
                      <a:pt x="13129" y="8571"/>
                    </a:lnTo>
                    <a:lnTo>
                      <a:pt x="12282" y="11589"/>
                    </a:lnTo>
                    <a:lnTo>
                      <a:pt x="17576" y="15429"/>
                    </a:lnTo>
                    <a:lnTo>
                      <a:pt x="16024" y="18446"/>
                    </a:lnTo>
                    <a:lnTo>
                      <a:pt x="18706" y="15977"/>
                    </a:lnTo>
                    <a:lnTo>
                      <a:pt x="19412" y="21600"/>
                    </a:lnTo>
                    <a:lnTo>
                      <a:pt x="21388" y="20709"/>
                    </a:lnTo>
                    <a:lnTo>
                      <a:pt x="21600" y="16457"/>
                    </a:lnTo>
                    <a:lnTo>
                      <a:pt x="16588" y="14057"/>
                    </a:lnTo>
                    <a:lnTo>
                      <a:pt x="6918" y="0"/>
                    </a:lnTo>
                    <a:lnTo>
                      <a:pt x="1624" y="3977"/>
                    </a:lnTo>
                    <a:lnTo>
                      <a:pt x="0" y="205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7" name="Shape 431"/>
              <p:cNvSpPr/>
              <p:nvPr/>
            </p:nvSpPr>
            <p:spPr>
              <a:xfrm>
                <a:off x="20752199" y="1361390"/>
                <a:ext cx="47798" cy="385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16" y="21600"/>
                    </a:lnTo>
                    <a:lnTo>
                      <a:pt x="7776" y="10165"/>
                    </a:lnTo>
                    <a:lnTo>
                      <a:pt x="21600" y="19482"/>
                    </a:lnTo>
                    <a:lnTo>
                      <a:pt x="9072" y="10165"/>
                    </a:lnTo>
                    <a:lnTo>
                      <a:pt x="21168" y="3388"/>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8" name="Shape 432"/>
              <p:cNvSpPr/>
              <p:nvPr/>
            </p:nvSpPr>
            <p:spPr>
              <a:xfrm>
                <a:off x="20772682" y="1394390"/>
                <a:ext cx="30728" cy="632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55" y="4050"/>
                    </a:lnTo>
                    <a:lnTo>
                      <a:pt x="21600" y="21600"/>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39" name="Shape 433"/>
              <p:cNvSpPr/>
              <p:nvPr/>
            </p:nvSpPr>
            <p:spPr>
              <a:xfrm>
                <a:off x="20806824" y="1364138"/>
                <a:ext cx="37555" cy="357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77" y="21600"/>
                    </a:lnTo>
                    <a:lnTo>
                      <a:pt x="17723" y="21600"/>
                    </a:lnTo>
                    <a:lnTo>
                      <a:pt x="12185" y="1838"/>
                    </a:lnTo>
                    <a:lnTo>
                      <a:pt x="21600" y="16085"/>
                    </a:lnTo>
                    <a:lnTo>
                      <a:pt x="13292" y="0"/>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40" name="Shape 434"/>
              <p:cNvSpPr/>
              <p:nvPr/>
            </p:nvSpPr>
            <p:spPr>
              <a:xfrm>
                <a:off x="20837548" y="1416391"/>
                <a:ext cx="34140" cy="302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94" y="21600"/>
                    </a:lnTo>
                    <a:lnTo>
                      <a:pt x="21600" y="3086"/>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41" name="Shape 435"/>
              <p:cNvSpPr/>
              <p:nvPr/>
            </p:nvSpPr>
            <p:spPr>
              <a:xfrm>
                <a:off x="20847788" y="1454893"/>
                <a:ext cx="51210" cy="632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17" y="8000"/>
                    </a:lnTo>
                    <a:lnTo>
                      <a:pt x="21600" y="21600"/>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42" name="Shape 436"/>
              <p:cNvSpPr/>
              <p:nvPr/>
            </p:nvSpPr>
            <p:spPr>
              <a:xfrm>
                <a:off x="20929723" y="1471393"/>
                <a:ext cx="23900" cy="41254"/>
              </a:xfrm>
              <a:custGeom>
                <a:avLst/>
                <a:gdLst/>
                <a:ahLst/>
                <a:cxnLst>
                  <a:cxn ang="0">
                    <a:pos x="wd2" y="hd2"/>
                  </a:cxn>
                  <a:cxn ang="5400000">
                    <a:pos x="wd2" y="hd2"/>
                  </a:cxn>
                  <a:cxn ang="10800000">
                    <a:pos x="wd2" y="hd2"/>
                  </a:cxn>
                  <a:cxn ang="16200000">
                    <a:pos x="wd2" y="hd2"/>
                  </a:cxn>
                </a:cxnLst>
                <a:rect l="0" t="0" r="r" b="b"/>
                <a:pathLst>
                  <a:path w="21600" h="21600" extrusionOk="0">
                    <a:moveTo>
                      <a:pt x="0" y="12784"/>
                    </a:moveTo>
                    <a:lnTo>
                      <a:pt x="8308" y="0"/>
                    </a:lnTo>
                    <a:lnTo>
                      <a:pt x="21600" y="21600"/>
                    </a:lnTo>
                    <a:lnTo>
                      <a:pt x="0" y="1278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43" name="Shape 437"/>
              <p:cNvSpPr/>
              <p:nvPr/>
            </p:nvSpPr>
            <p:spPr>
              <a:xfrm>
                <a:off x="21185766" y="1776655"/>
                <a:ext cx="2143938" cy="968037"/>
              </a:xfrm>
              <a:custGeom>
                <a:avLst/>
                <a:gdLst/>
                <a:ahLst/>
                <a:cxnLst>
                  <a:cxn ang="0">
                    <a:pos x="wd2" y="hd2"/>
                  </a:cxn>
                  <a:cxn ang="5400000">
                    <a:pos x="wd2" y="hd2"/>
                  </a:cxn>
                  <a:cxn ang="10800000">
                    <a:pos x="wd2" y="hd2"/>
                  </a:cxn>
                  <a:cxn ang="16200000">
                    <a:pos x="wd2" y="hd2"/>
                  </a:cxn>
                </a:cxnLst>
                <a:rect l="0" t="0" r="r" b="b"/>
                <a:pathLst>
                  <a:path w="21600" h="21600" extrusionOk="0">
                    <a:moveTo>
                      <a:pt x="0" y="1204"/>
                    </a:moveTo>
                    <a:lnTo>
                      <a:pt x="255" y="2949"/>
                    </a:lnTo>
                    <a:lnTo>
                      <a:pt x="550" y="3141"/>
                    </a:lnTo>
                    <a:lnTo>
                      <a:pt x="314" y="3263"/>
                    </a:lnTo>
                    <a:lnTo>
                      <a:pt x="118" y="8567"/>
                    </a:lnTo>
                    <a:lnTo>
                      <a:pt x="687" y="10678"/>
                    </a:lnTo>
                    <a:lnTo>
                      <a:pt x="1021" y="10678"/>
                    </a:lnTo>
                    <a:lnTo>
                      <a:pt x="874" y="11446"/>
                    </a:lnTo>
                    <a:lnTo>
                      <a:pt x="1571" y="13714"/>
                    </a:lnTo>
                    <a:lnTo>
                      <a:pt x="2268" y="14237"/>
                    </a:lnTo>
                    <a:lnTo>
                      <a:pt x="2857" y="15528"/>
                    </a:lnTo>
                    <a:lnTo>
                      <a:pt x="3711" y="15371"/>
                    </a:lnTo>
                    <a:lnTo>
                      <a:pt x="5145" y="16593"/>
                    </a:lnTo>
                    <a:lnTo>
                      <a:pt x="6853" y="16121"/>
                    </a:lnTo>
                    <a:lnTo>
                      <a:pt x="7855" y="18407"/>
                    </a:lnTo>
                    <a:lnTo>
                      <a:pt x="8630" y="17796"/>
                    </a:lnTo>
                    <a:lnTo>
                      <a:pt x="9602" y="20605"/>
                    </a:lnTo>
                    <a:lnTo>
                      <a:pt x="10339" y="21077"/>
                    </a:lnTo>
                    <a:lnTo>
                      <a:pt x="10270" y="19524"/>
                    </a:lnTo>
                    <a:lnTo>
                      <a:pt x="11055" y="18582"/>
                    </a:lnTo>
                    <a:lnTo>
                      <a:pt x="11124" y="17831"/>
                    </a:lnTo>
                    <a:lnTo>
                      <a:pt x="12214" y="17796"/>
                    </a:lnTo>
                    <a:lnTo>
                      <a:pt x="13215" y="18407"/>
                    </a:lnTo>
                    <a:lnTo>
                      <a:pt x="13225" y="17465"/>
                    </a:lnTo>
                    <a:lnTo>
                      <a:pt x="12832" y="17360"/>
                    </a:lnTo>
                    <a:lnTo>
                      <a:pt x="13637" y="17325"/>
                    </a:lnTo>
                    <a:lnTo>
                      <a:pt x="13687" y="16907"/>
                    </a:lnTo>
                    <a:lnTo>
                      <a:pt x="13755" y="17395"/>
                    </a:lnTo>
                    <a:lnTo>
                      <a:pt x="15287" y="17587"/>
                    </a:lnTo>
                    <a:lnTo>
                      <a:pt x="15680" y="18372"/>
                    </a:lnTo>
                    <a:lnTo>
                      <a:pt x="15739" y="19785"/>
                    </a:lnTo>
                    <a:lnTo>
                      <a:pt x="16239" y="21600"/>
                    </a:lnTo>
                    <a:lnTo>
                      <a:pt x="16534" y="21548"/>
                    </a:lnTo>
                    <a:lnTo>
                      <a:pt x="16681" y="20169"/>
                    </a:lnTo>
                    <a:lnTo>
                      <a:pt x="16141" y="16907"/>
                    </a:lnTo>
                    <a:lnTo>
                      <a:pt x="16455" y="15511"/>
                    </a:lnTo>
                    <a:lnTo>
                      <a:pt x="18360" y="12841"/>
                    </a:lnTo>
                    <a:lnTo>
                      <a:pt x="17997" y="12562"/>
                    </a:lnTo>
                    <a:lnTo>
                      <a:pt x="18331" y="12440"/>
                    </a:lnTo>
                    <a:lnTo>
                      <a:pt x="18065" y="11550"/>
                    </a:lnTo>
                    <a:lnTo>
                      <a:pt x="18124" y="10765"/>
                    </a:lnTo>
                    <a:lnTo>
                      <a:pt x="17722" y="10207"/>
                    </a:lnTo>
                    <a:lnTo>
                      <a:pt x="18124" y="10608"/>
                    </a:lnTo>
                    <a:lnTo>
                      <a:pt x="18016" y="9666"/>
                    </a:lnTo>
                    <a:lnTo>
                      <a:pt x="18281" y="9352"/>
                    </a:lnTo>
                    <a:lnTo>
                      <a:pt x="18331" y="11446"/>
                    </a:lnTo>
                    <a:lnTo>
                      <a:pt x="18605" y="10224"/>
                    </a:lnTo>
                    <a:lnTo>
                      <a:pt x="18439" y="9230"/>
                    </a:lnTo>
                    <a:lnTo>
                      <a:pt x="18615" y="9805"/>
                    </a:lnTo>
                    <a:lnTo>
                      <a:pt x="19018" y="8096"/>
                    </a:lnTo>
                    <a:lnTo>
                      <a:pt x="20540" y="7328"/>
                    </a:lnTo>
                    <a:lnTo>
                      <a:pt x="20137" y="6874"/>
                    </a:lnTo>
                    <a:lnTo>
                      <a:pt x="20432" y="5583"/>
                    </a:lnTo>
                    <a:lnTo>
                      <a:pt x="21551" y="4606"/>
                    </a:lnTo>
                    <a:lnTo>
                      <a:pt x="21600" y="4065"/>
                    </a:lnTo>
                    <a:lnTo>
                      <a:pt x="21315" y="3647"/>
                    </a:lnTo>
                    <a:lnTo>
                      <a:pt x="21315" y="2373"/>
                    </a:lnTo>
                    <a:lnTo>
                      <a:pt x="20707" y="1989"/>
                    </a:lnTo>
                    <a:lnTo>
                      <a:pt x="20235" y="4013"/>
                    </a:lnTo>
                    <a:lnTo>
                      <a:pt x="18331" y="4781"/>
                    </a:lnTo>
                    <a:lnTo>
                      <a:pt x="18173" y="5653"/>
                    </a:lnTo>
                    <a:lnTo>
                      <a:pt x="17084" y="6019"/>
                    </a:lnTo>
                    <a:lnTo>
                      <a:pt x="17152" y="6333"/>
                    </a:lnTo>
                    <a:lnTo>
                      <a:pt x="16072" y="7520"/>
                    </a:lnTo>
                    <a:lnTo>
                      <a:pt x="15572" y="7485"/>
                    </a:lnTo>
                    <a:lnTo>
                      <a:pt x="15552" y="7153"/>
                    </a:lnTo>
                    <a:lnTo>
                      <a:pt x="15631" y="6752"/>
                    </a:lnTo>
                    <a:lnTo>
                      <a:pt x="15748" y="6490"/>
                    </a:lnTo>
                    <a:lnTo>
                      <a:pt x="15817" y="6124"/>
                    </a:lnTo>
                    <a:lnTo>
                      <a:pt x="15631" y="5182"/>
                    </a:lnTo>
                    <a:lnTo>
                      <a:pt x="15257" y="5548"/>
                    </a:lnTo>
                    <a:lnTo>
                      <a:pt x="15405" y="4013"/>
                    </a:lnTo>
                    <a:lnTo>
                      <a:pt x="14816" y="3647"/>
                    </a:lnTo>
                    <a:lnTo>
                      <a:pt x="14384" y="4606"/>
                    </a:lnTo>
                    <a:lnTo>
                      <a:pt x="14217" y="7206"/>
                    </a:lnTo>
                    <a:lnTo>
                      <a:pt x="13873" y="7276"/>
                    </a:lnTo>
                    <a:lnTo>
                      <a:pt x="13765" y="6054"/>
                    </a:lnTo>
                    <a:lnTo>
                      <a:pt x="14079" y="4083"/>
                    </a:lnTo>
                    <a:lnTo>
                      <a:pt x="13775" y="4397"/>
                    </a:lnTo>
                    <a:lnTo>
                      <a:pt x="14246" y="3420"/>
                    </a:lnTo>
                    <a:lnTo>
                      <a:pt x="15238" y="3385"/>
                    </a:lnTo>
                    <a:lnTo>
                      <a:pt x="15081" y="2861"/>
                    </a:lnTo>
                    <a:lnTo>
                      <a:pt x="15012" y="2861"/>
                    </a:lnTo>
                    <a:lnTo>
                      <a:pt x="13559" y="2547"/>
                    </a:lnTo>
                    <a:lnTo>
                      <a:pt x="13775" y="1919"/>
                    </a:lnTo>
                    <a:lnTo>
                      <a:pt x="12911" y="2774"/>
                    </a:lnTo>
                    <a:lnTo>
                      <a:pt x="12204" y="2774"/>
                    </a:lnTo>
                    <a:lnTo>
                      <a:pt x="13058" y="1431"/>
                    </a:lnTo>
                    <a:lnTo>
                      <a:pt x="11261" y="698"/>
                    </a:lnTo>
                    <a:lnTo>
                      <a:pt x="11065" y="0"/>
                    </a:lnTo>
                    <a:lnTo>
                      <a:pt x="11055" y="454"/>
                    </a:lnTo>
                    <a:lnTo>
                      <a:pt x="707" y="454"/>
                    </a:lnTo>
                    <a:lnTo>
                      <a:pt x="884" y="1274"/>
                    </a:lnTo>
                    <a:lnTo>
                      <a:pt x="687" y="1989"/>
                    </a:lnTo>
                    <a:lnTo>
                      <a:pt x="727" y="1256"/>
                    </a:lnTo>
                    <a:lnTo>
                      <a:pt x="0" y="120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sym typeface="FrutigerNext LT Medium"/>
                </a:endParaRPr>
              </a:p>
            </p:txBody>
          </p:sp>
          <p:sp>
            <p:nvSpPr>
              <p:cNvPr id="244" name="Shape 441"/>
              <p:cNvSpPr/>
              <p:nvPr/>
            </p:nvSpPr>
            <p:spPr>
              <a:xfrm>
                <a:off x="14455147" y="2041122"/>
                <a:ext cx="525745" cy="352016"/>
              </a:xfrm>
              <a:custGeom>
                <a:avLst/>
                <a:gdLst/>
                <a:ahLst/>
                <a:cxnLst>
                  <a:cxn ang="0">
                    <a:pos x="wd2" y="hd2"/>
                  </a:cxn>
                  <a:cxn ang="5400000">
                    <a:pos x="wd2" y="hd2"/>
                  </a:cxn>
                  <a:cxn ang="10800000">
                    <a:pos x="wd2" y="hd2"/>
                  </a:cxn>
                  <a:cxn ang="16200000">
                    <a:pos x="wd2" y="hd2"/>
                  </a:cxn>
                </a:cxnLst>
                <a:rect l="0" t="0" r="r" b="b"/>
                <a:pathLst>
                  <a:path w="21600" h="21600" extrusionOk="0">
                    <a:moveTo>
                      <a:pt x="0" y="10295"/>
                    </a:moveTo>
                    <a:lnTo>
                      <a:pt x="239" y="16020"/>
                    </a:lnTo>
                    <a:lnTo>
                      <a:pt x="1674" y="17703"/>
                    </a:lnTo>
                    <a:lnTo>
                      <a:pt x="558" y="20494"/>
                    </a:lnTo>
                    <a:lnTo>
                      <a:pt x="2909" y="21600"/>
                    </a:lnTo>
                    <a:lnTo>
                      <a:pt x="8449" y="20494"/>
                    </a:lnTo>
                    <a:lnTo>
                      <a:pt x="9525" y="17367"/>
                    </a:lnTo>
                    <a:lnTo>
                      <a:pt x="13271" y="15635"/>
                    </a:lnTo>
                    <a:lnTo>
                      <a:pt x="13550" y="12941"/>
                    </a:lnTo>
                    <a:lnTo>
                      <a:pt x="14945" y="12219"/>
                    </a:lnTo>
                    <a:lnTo>
                      <a:pt x="14387" y="10872"/>
                    </a:lnTo>
                    <a:lnTo>
                      <a:pt x="15662" y="10680"/>
                    </a:lnTo>
                    <a:lnTo>
                      <a:pt x="16658" y="8082"/>
                    </a:lnTo>
                    <a:lnTo>
                      <a:pt x="16260" y="5388"/>
                    </a:lnTo>
                    <a:lnTo>
                      <a:pt x="21441" y="3464"/>
                    </a:lnTo>
                    <a:lnTo>
                      <a:pt x="21600" y="2935"/>
                    </a:lnTo>
                    <a:lnTo>
                      <a:pt x="19607" y="2405"/>
                    </a:lnTo>
                    <a:lnTo>
                      <a:pt x="16858" y="4233"/>
                    </a:lnTo>
                    <a:lnTo>
                      <a:pt x="15622" y="0"/>
                    </a:lnTo>
                    <a:lnTo>
                      <a:pt x="13351" y="3175"/>
                    </a:lnTo>
                    <a:lnTo>
                      <a:pt x="6735" y="2935"/>
                    </a:lnTo>
                    <a:lnTo>
                      <a:pt x="3268" y="7938"/>
                    </a:lnTo>
                    <a:lnTo>
                      <a:pt x="996" y="6302"/>
                    </a:lnTo>
                    <a:lnTo>
                      <a:pt x="0" y="1029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45" name="Shape 443"/>
              <p:cNvSpPr/>
              <p:nvPr/>
            </p:nvSpPr>
            <p:spPr>
              <a:xfrm>
                <a:off x="11881059" y="2101624"/>
                <a:ext cx="757891" cy="671026"/>
              </a:xfrm>
              <a:custGeom>
                <a:avLst/>
                <a:gdLst/>
                <a:ahLst/>
                <a:cxnLst>
                  <a:cxn ang="0">
                    <a:pos x="wd2" y="hd2"/>
                  </a:cxn>
                  <a:cxn ang="5400000">
                    <a:pos x="wd2" y="hd2"/>
                  </a:cxn>
                  <a:cxn ang="10800000">
                    <a:pos x="wd2" y="hd2"/>
                  </a:cxn>
                  <a:cxn ang="16200000">
                    <a:pos x="wd2" y="hd2"/>
                  </a:cxn>
                </a:cxnLst>
                <a:rect l="0" t="0" r="r" b="b"/>
                <a:pathLst>
                  <a:path w="21600" h="21600" extrusionOk="0">
                    <a:moveTo>
                      <a:pt x="0" y="11544"/>
                    </a:moveTo>
                    <a:lnTo>
                      <a:pt x="139" y="11972"/>
                    </a:lnTo>
                    <a:lnTo>
                      <a:pt x="4175" y="14669"/>
                    </a:lnTo>
                    <a:lnTo>
                      <a:pt x="12637" y="20617"/>
                    </a:lnTo>
                    <a:lnTo>
                      <a:pt x="12693" y="21600"/>
                    </a:lnTo>
                    <a:lnTo>
                      <a:pt x="13584" y="21499"/>
                    </a:lnTo>
                    <a:lnTo>
                      <a:pt x="15226" y="21071"/>
                    </a:lnTo>
                    <a:lnTo>
                      <a:pt x="21600" y="16408"/>
                    </a:lnTo>
                    <a:lnTo>
                      <a:pt x="19123" y="13283"/>
                    </a:lnTo>
                    <a:lnTo>
                      <a:pt x="19151" y="8317"/>
                    </a:lnTo>
                    <a:lnTo>
                      <a:pt x="18900" y="6074"/>
                    </a:lnTo>
                    <a:lnTo>
                      <a:pt x="17035" y="3806"/>
                    </a:lnTo>
                    <a:lnTo>
                      <a:pt x="18009" y="3025"/>
                    </a:lnTo>
                    <a:lnTo>
                      <a:pt x="18343" y="0"/>
                    </a:lnTo>
                    <a:lnTo>
                      <a:pt x="10884" y="504"/>
                    </a:lnTo>
                    <a:lnTo>
                      <a:pt x="6847" y="2319"/>
                    </a:lnTo>
                    <a:lnTo>
                      <a:pt x="7905" y="5999"/>
                    </a:lnTo>
                    <a:lnTo>
                      <a:pt x="6235" y="6074"/>
                    </a:lnTo>
                    <a:lnTo>
                      <a:pt x="5261" y="6503"/>
                    </a:lnTo>
                    <a:lnTo>
                      <a:pt x="5456" y="7460"/>
                    </a:lnTo>
                    <a:lnTo>
                      <a:pt x="585" y="9653"/>
                    </a:lnTo>
                    <a:lnTo>
                      <a:pt x="0" y="1154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46" name="Shape 444"/>
              <p:cNvSpPr/>
              <p:nvPr/>
            </p:nvSpPr>
            <p:spPr>
              <a:xfrm>
                <a:off x="16407904" y="3809437"/>
                <a:ext cx="1498710" cy="1053291"/>
              </a:xfrm>
              <a:custGeom>
                <a:avLst/>
                <a:gdLst/>
                <a:ahLst/>
                <a:cxnLst>
                  <a:cxn ang="0">
                    <a:pos x="wd2" y="hd2"/>
                  </a:cxn>
                  <a:cxn ang="5400000">
                    <a:pos x="wd2" y="hd2"/>
                  </a:cxn>
                  <a:cxn ang="10800000">
                    <a:pos x="wd2" y="hd2"/>
                  </a:cxn>
                  <a:cxn ang="16200000">
                    <a:pos x="wd2" y="hd2"/>
                  </a:cxn>
                </a:cxnLst>
                <a:rect l="0" t="0" r="r" b="b"/>
                <a:pathLst>
                  <a:path w="21600" h="21600" extrusionOk="0">
                    <a:moveTo>
                      <a:pt x="0" y="11387"/>
                    </a:moveTo>
                    <a:lnTo>
                      <a:pt x="350" y="11548"/>
                    </a:lnTo>
                    <a:lnTo>
                      <a:pt x="126" y="10905"/>
                    </a:lnTo>
                    <a:lnTo>
                      <a:pt x="574" y="11274"/>
                    </a:lnTo>
                    <a:lnTo>
                      <a:pt x="126" y="10004"/>
                    </a:lnTo>
                    <a:lnTo>
                      <a:pt x="434" y="8122"/>
                    </a:lnTo>
                    <a:lnTo>
                      <a:pt x="546" y="8621"/>
                    </a:lnTo>
                    <a:lnTo>
                      <a:pt x="1890" y="7109"/>
                    </a:lnTo>
                    <a:lnTo>
                      <a:pt x="4144" y="6417"/>
                    </a:lnTo>
                    <a:lnTo>
                      <a:pt x="4928" y="5308"/>
                    </a:lnTo>
                    <a:lnTo>
                      <a:pt x="4886" y="4584"/>
                    </a:lnTo>
                    <a:lnTo>
                      <a:pt x="5166" y="4053"/>
                    </a:lnTo>
                    <a:lnTo>
                      <a:pt x="5501" y="4889"/>
                    </a:lnTo>
                    <a:lnTo>
                      <a:pt x="5501" y="3989"/>
                    </a:lnTo>
                    <a:lnTo>
                      <a:pt x="6047" y="4182"/>
                    </a:lnTo>
                    <a:lnTo>
                      <a:pt x="6103" y="3506"/>
                    </a:lnTo>
                    <a:lnTo>
                      <a:pt x="6887" y="2413"/>
                    </a:lnTo>
                    <a:lnTo>
                      <a:pt x="7727" y="2477"/>
                    </a:lnTo>
                    <a:lnTo>
                      <a:pt x="7881" y="3554"/>
                    </a:lnTo>
                    <a:lnTo>
                      <a:pt x="8231" y="2943"/>
                    </a:lnTo>
                    <a:lnTo>
                      <a:pt x="8833" y="3281"/>
                    </a:lnTo>
                    <a:lnTo>
                      <a:pt x="8623" y="2573"/>
                    </a:lnTo>
                    <a:lnTo>
                      <a:pt x="9169" y="1431"/>
                    </a:lnTo>
                    <a:lnTo>
                      <a:pt x="10401" y="997"/>
                    </a:lnTo>
                    <a:lnTo>
                      <a:pt x="10065" y="290"/>
                    </a:lnTo>
                    <a:lnTo>
                      <a:pt x="12501" y="1174"/>
                    </a:lnTo>
                    <a:lnTo>
                      <a:pt x="11983" y="3120"/>
                    </a:lnTo>
                    <a:lnTo>
                      <a:pt x="14419" y="5115"/>
                    </a:lnTo>
                    <a:lnTo>
                      <a:pt x="15021" y="4294"/>
                    </a:lnTo>
                    <a:lnTo>
                      <a:pt x="15329" y="981"/>
                    </a:lnTo>
                    <a:lnTo>
                      <a:pt x="15889" y="0"/>
                    </a:lnTo>
                    <a:lnTo>
                      <a:pt x="16420" y="2541"/>
                    </a:lnTo>
                    <a:lnTo>
                      <a:pt x="17232" y="3120"/>
                    </a:lnTo>
                    <a:lnTo>
                      <a:pt x="17778" y="6031"/>
                    </a:lnTo>
                    <a:lnTo>
                      <a:pt x="19080" y="6964"/>
                    </a:lnTo>
                    <a:lnTo>
                      <a:pt x="19598" y="8621"/>
                    </a:lnTo>
                    <a:lnTo>
                      <a:pt x="20046" y="8508"/>
                    </a:lnTo>
                    <a:lnTo>
                      <a:pt x="20172" y="9393"/>
                    </a:lnTo>
                    <a:lnTo>
                      <a:pt x="21250" y="10663"/>
                    </a:lnTo>
                    <a:lnTo>
                      <a:pt x="21600" y="12899"/>
                    </a:lnTo>
                    <a:lnTo>
                      <a:pt x="21334" y="15151"/>
                    </a:lnTo>
                    <a:lnTo>
                      <a:pt x="20424" y="17032"/>
                    </a:lnTo>
                    <a:lnTo>
                      <a:pt x="19710" y="20281"/>
                    </a:lnTo>
                    <a:lnTo>
                      <a:pt x="18520" y="20619"/>
                    </a:lnTo>
                    <a:lnTo>
                      <a:pt x="17736" y="21230"/>
                    </a:lnTo>
                    <a:lnTo>
                      <a:pt x="17806" y="21600"/>
                    </a:lnTo>
                    <a:lnTo>
                      <a:pt x="17022" y="20522"/>
                    </a:lnTo>
                    <a:lnTo>
                      <a:pt x="16210" y="21294"/>
                    </a:lnTo>
                    <a:lnTo>
                      <a:pt x="15189" y="20973"/>
                    </a:lnTo>
                    <a:lnTo>
                      <a:pt x="14335" y="20152"/>
                    </a:lnTo>
                    <a:lnTo>
                      <a:pt x="14013" y="18544"/>
                    </a:lnTo>
                    <a:lnTo>
                      <a:pt x="13369" y="18737"/>
                    </a:lnTo>
                    <a:lnTo>
                      <a:pt x="13369" y="17627"/>
                    </a:lnTo>
                    <a:lnTo>
                      <a:pt x="13145" y="18335"/>
                    </a:lnTo>
                    <a:lnTo>
                      <a:pt x="12697" y="18383"/>
                    </a:lnTo>
                    <a:lnTo>
                      <a:pt x="13159" y="16260"/>
                    </a:lnTo>
                    <a:lnTo>
                      <a:pt x="12249" y="18255"/>
                    </a:lnTo>
                    <a:lnTo>
                      <a:pt x="11801" y="17836"/>
                    </a:lnTo>
                    <a:lnTo>
                      <a:pt x="11325" y="16276"/>
                    </a:lnTo>
                    <a:lnTo>
                      <a:pt x="9715" y="15424"/>
                    </a:lnTo>
                    <a:lnTo>
                      <a:pt x="6859" y="16051"/>
                    </a:lnTo>
                    <a:lnTo>
                      <a:pt x="5655" y="17225"/>
                    </a:lnTo>
                    <a:lnTo>
                      <a:pt x="3682" y="17290"/>
                    </a:lnTo>
                    <a:lnTo>
                      <a:pt x="2548" y="18319"/>
                    </a:lnTo>
                    <a:lnTo>
                      <a:pt x="1064" y="17595"/>
                    </a:lnTo>
                    <a:lnTo>
                      <a:pt x="1400" y="15537"/>
                    </a:lnTo>
                    <a:lnTo>
                      <a:pt x="0" y="1138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47" name="Shape 445"/>
              <p:cNvSpPr/>
              <p:nvPr/>
            </p:nvSpPr>
            <p:spPr>
              <a:xfrm>
                <a:off x="17582291" y="4923228"/>
                <a:ext cx="133144" cy="118257"/>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61" y="0"/>
                    </a:lnTo>
                    <a:lnTo>
                      <a:pt x="10800" y="2880"/>
                    </a:lnTo>
                    <a:lnTo>
                      <a:pt x="19504" y="288"/>
                    </a:lnTo>
                    <a:lnTo>
                      <a:pt x="21600" y="5760"/>
                    </a:lnTo>
                    <a:lnTo>
                      <a:pt x="21600" y="12384"/>
                    </a:lnTo>
                    <a:lnTo>
                      <a:pt x="13379" y="21600"/>
                    </a:lnTo>
                    <a:lnTo>
                      <a:pt x="8060" y="21168"/>
                    </a:lnTo>
                    <a:lnTo>
                      <a:pt x="0" y="3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48" name="Shape 447"/>
              <p:cNvSpPr/>
              <p:nvPr/>
            </p:nvSpPr>
            <p:spPr>
              <a:xfrm>
                <a:off x="15469079" y="2500389"/>
                <a:ext cx="177525" cy="206260"/>
              </a:xfrm>
              <a:custGeom>
                <a:avLst/>
                <a:gdLst/>
                <a:ahLst/>
                <a:cxnLst>
                  <a:cxn ang="0">
                    <a:pos x="wd2" y="hd2"/>
                  </a:cxn>
                  <a:cxn ang="5400000">
                    <a:pos x="wd2" y="hd2"/>
                  </a:cxn>
                  <a:cxn ang="10800000">
                    <a:pos x="wd2" y="hd2"/>
                  </a:cxn>
                  <a:cxn ang="16200000">
                    <a:pos x="wd2" y="hd2"/>
                  </a:cxn>
                </a:cxnLst>
                <a:rect l="0" t="0" r="r" b="b"/>
                <a:pathLst>
                  <a:path w="21600" h="21600" extrusionOk="0">
                    <a:moveTo>
                      <a:pt x="0" y="6431"/>
                    </a:moveTo>
                    <a:lnTo>
                      <a:pt x="2775" y="8656"/>
                    </a:lnTo>
                    <a:lnTo>
                      <a:pt x="4465" y="18715"/>
                    </a:lnTo>
                    <a:lnTo>
                      <a:pt x="10378" y="18137"/>
                    </a:lnTo>
                    <a:lnTo>
                      <a:pt x="13153" y="13850"/>
                    </a:lnTo>
                    <a:lnTo>
                      <a:pt x="17377" y="14675"/>
                    </a:lnTo>
                    <a:lnTo>
                      <a:pt x="19911" y="21600"/>
                    </a:lnTo>
                    <a:lnTo>
                      <a:pt x="21600" y="17643"/>
                    </a:lnTo>
                    <a:lnTo>
                      <a:pt x="19549" y="10718"/>
                    </a:lnTo>
                    <a:lnTo>
                      <a:pt x="17377" y="13521"/>
                    </a:lnTo>
                    <a:lnTo>
                      <a:pt x="14360" y="9893"/>
                    </a:lnTo>
                    <a:lnTo>
                      <a:pt x="19790" y="5524"/>
                    </a:lnTo>
                    <a:lnTo>
                      <a:pt x="9533" y="4864"/>
                    </a:lnTo>
                    <a:lnTo>
                      <a:pt x="2534" y="0"/>
                    </a:lnTo>
                    <a:lnTo>
                      <a:pt x="724" y="2638"/>
                    </a:lnTo>
                    <a:lnTo>
                      <a:pt x="2896" y="4864"/>
                    </a:lnTo>
                    <a:lnTo>
                      <a:pt x="0" y="643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49" name="Shape 449"/>
              <p:cNvSpPr/>
              <p:nvPr/>
            </p:nvSpPr>
            <p:spPr>
              <a:xfrm>
                <a:off x="15503217" y="2434386"/>
                <a:ext cx="122904" cy="60504"/>
              </a:xfrm>
              <a:custGeom>
                <a:avLst/>
                <a:gdLst/>
                <a:ahLst/>
                <a:cxnLst>
                  <a:cxn ang="0">
                    <a:pos x="wd2" y="hd2"/>
                  </a:cxn>
                  <a:cxn ang="5400000">
                    <a:pos x="wd2" y="hd2"/>
                  </a:cxn>
                  <a:cxn ang="10800000">
                    <a:pos x="wd2" y="hd2"/>
                  </a:cxn>
                  <a:cxn ang="16200000">
                    <a:pos x="wd2" y="hd2"/>
                  </a:cxn>
                </a:cxnLst>
                <a:rect l="0" t="0" r="r" b="b"/>
                <a:pathLst>
                  <a:path w="21600" h="21600" extrusionOk="0">
                    <a:moveTo>
                      <a:pt x="0" y="13248"/>
                    </a:moveTo>
                    <a:lnTo>
                      <a:pt x="2856" y="21600"/>
                    </a:lnTo>
                    <a:lnTo>
                      <a:pt x="21600" y="18144"/>
                    </a:lnTo>
                    <a:lnTo>
                      <a:pt x="19993" y="6336"/>
                    </a:lnTo>
                    <a:lnTo>
                      <a:pt x="7140" y="0"/>
                    </a:lnTo>
                    <a:lnTo>
                      <a:pt x="0" y="1324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0" name="Shape 450"/>
              <p:cNvSpPr/>
              <p:nvPr/>
            </p:nvSpPr>
            <p:spPr>
              <a:xfrm>
                <a:off x="16442042" y="3262167"/>
                <a:ext cx="44385" cy="35753"/>
              </a:xfrm>
              <a:custGeom>
                <a:avLst/>
                <a:gdLst/>
                <a:ahLst/>
                <a:cxnLst>
                  <a:cxn ang="0">
                    <a:pos x="wd2" y="hd2"/>
                  </a:cxn>
                  <a:cxn ang="5400000">
                    <a:pos x="wd2" y="hd2"/>
                  </a:cxn>
                  <a:cxn ang="10800000">
                    <a:pos x="wd2" y="hd2"/>
                  </a:cxn>
                  <a:cxn ang="16200000">
                    <a:pos x="wd2" y="hd2"/>
                  </a:cxn>
                </a:cxnLst>
                <a:rect l="0" t="0" r="r" b="b"/>
                <a:pathLst>
                  <a:path w="21600" h="21600" extrusionOk="0">
                    <a:moveTo>
                      <a:pt x="0" y="9861"/>
                    </a:moveTo>
                    <a:lnTo>
                      <a:pt x="10111" y="21600"/>
                    </a:lnTo>
                    <a:lnTo>
                      <a:pt x="21600" y="0"/>
                    </a:lnTo>
                    <a:lnTo>
                      <a:pt x="0" y="986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1" name="Shape 452"/>
              <p:cNvSpPr/>
              <p:nvPr/>
            </p:nvSpPr>
            <p:spPr>
              <a:xfrm>
                <a:off x="15629531" y="2442636"/>
                <a:ext cx="337979" cy="643525"/>
              </a:xfrm>
              <a:custGeom>
                <a:avLst/>
                <a:gdLst/>
                <a:ahLst/>
                <a:cxnLst>
                  <a:cxn ang="0">
                    <a:pos x="wd2" y="hd2"/>
                  </a:cxn>
                  <a:cxn ang="5400000">
                    <a:pos x="wd2" y="hd2"/>
                  </a:cxn>
                  <a:cxn ang="10800000">
                    <a:pos x="wd2" y="hd2"/>
                  </a:cxn>
                  <a:cxn ang="16200000">
                    <a:pos x="wd2" y="hd2"/>
                  </a:cxn>
                </a:cxnLst>
                <a:rect l="0" t="0" r="r" b="b"/>
                <a:pathLst>
                  <a:path w="21600" h="21600" extrusionOk="0">
                    <a:moveTo>
                      <a:pt x="0" y="8855"/>
                    </a:moveTo>
                    <a:lnTo>
                      <a:pt x="877" y="7594"/>
                    </a:lnTo>
                    <a:lnTo>
                      <a:pt x="7137" y="1997"/>
                    </a:lnTo>
                    <a:lnTo>
                      <a:pt x="11332" y="1261"/>
                    </a:lnTo>
                    <a:lnTo>
                      <a:pt x="12271" y="0"/>
                    </a:lnTo>
                    <a:lnTo>
                      <a:pt x="15464" y="709"/>
                    </a:lnTo>
                    <a:lnTo>
                      <a:pt x="15464" y="1866"/>
                    </a:lnTo>
                    <a:lnTo>
                      <a:pt x="12772" y="5282"/>
                    </a:lnTo>
                    <a:lnTo>
                      <a:pt x="15590" y="4993"/>
                    </a:lnTo>
                    <a:lnTo>
                      <a:pt x="17092" y="7305"/>
                    </a:lnTo>
                    <a:lnTo>
                      <a:pt x="21600" y="7936"/>
                    </a:lnTo>
                    <a:lnTo>
                      <a:pt x="19346" y="9066"/>
                    </a:lnTo>
                    <a:lnTo>
                      <a:pt x="14150" y="10537"/>
                    </a:lnTo>
                    <a:lnTo>
                      <a:pt x="12772" y="11930"/>
                    </a:lnTo>
                    <a:lnTo>
                      <a:pt x="15590" y="14505"/>
                    </a:lnTo>
                    <a:lnTo>
                      <a:pt x="14588" y="16082"/>
                    </a:lnTo>
                    <a:lnTo>
                      <a:pt x="17969" y="19498"/>
                    </a:lnTo>
                    <a:lnTo>
                      <a:pt x="15464" y="21600"/>
                    </a:lnTo>
                    <a:lnTo>
                      <a:pt x="12960" y="14190"/>
                    </a:lnTo>
                    <a:lnTo>
                      <a:pt x="10831" y="13060"/>
                    </a:lnTo>
                    <a:lnTo>
                      <a:pt x="7388" y="15004"/>
                    </a:lnTo>
                    <a:lnTo>
                      <a:pt x="4883" y="14610"/>
                    </a:lnTo>
                    <a:lnTo>
                      <a:pt x="5384" y="11956"/>
                    </a:lnTo>
                    <a:lnTo>
                      <a:pt x="0" y="885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2" name="Shape 453"/>
              <p:cNvSpPr/>
              <p:nvPr/>
            </p:nvSpPr>
            <p:spPr>
              <a:xfrm>
                <a:off x="16015304" y="2926654"/>
                <a:ext cx="184354" cy="148506"/>
              </a:xfrm>
              <a:custGeom>
                <a:avLst/>
                <a:gdLst/>
                <a:ahLst/>
                <a:cxnLst>
                  <a:cxn ang="0">
                    <a:pos x="wd2" y="hd2"/>
                  </a:cxn>
                  <a:cxn ang="5400000">
                    <a:pos x="wd2" y="hd2"/>
                  </a:cxn>
                  <a:cxn ang="10800000">
                    <a:pos x="wd2" y="hd2"/>
                  </a:cxn>
                  <a:cxn ang="16200000">
                    <a:pos x="wd2" y="hd2"/>
                  </a:cxn>
                </a:cxnLst>
                <a:rect l="0" t="0" r="r" b="b"/>
                <a:pathLst>
                  <a:path w="21600" h="21600" extrusionOk="0">
                    <a:moveTo>
                      <a:pt x="0" y="4206"/>
                    </a:moveTo>
                    <a:lnTo>
                      <a:pt x="1364" y="15006"/>
                    </a:lnTo>
                    <a:lnTo>
                      <a:pt x="4434" y="20691"/>
                    </a:lnTo>
                    <a:lnTo>
                      <a:pt x="8299" y="21600"/>
                    </a:lnTo>
                    <a:lnTo>
                      <a:pt x="21600" y="11596"/>
                    </a:lnTo>
                    <a:lnTo>
                      <a:pt x="21259" y="0"/>
                    </a:lnTo>
                    <a:lnTo>
                      <a:pt x="11482" y="1819"/>
                    </a:lnTo>
                    <a:lnTo>
                      <a:pt x="2842" y="1478"/>
                    </a:lnTo>
                    <a:lnTo>
                      <a:pt x="0" y="420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3" name="Shape 454"/>
              <p:cNvSpPr/>
              <p:nvPr/>
            </p:nvSpPr>
            <p:spPr>
              <a:xfrm>
                <a:off x="15172068" y="3097161"/>
                <a:ext cx="68281" cy="1320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00" y="21600"/>
                    </a:lnTo>
                    <a:lnTo>
                      <a:pt x="21600" y="17957"/>
                    </a:lnTo>
                    <a:lnTo>
                      <a:pt x="13500" y="5205"/>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4" name="Shape 469"/>
              <p:cNvSpPr/>
              <p:nvPr/>
            </p:nvSpPr>
            <p:spPr>
              <a:xfrm>
                <a:off x="14735087" y="2142876"/>
                <a:ext cx="1085626" cy="1014789"/>
              </a:xfrm>
              <a:custGeom>
                <a:avLst/>
                <a:gdLst/>
                <a:ahLst/>
                <a:cxnLst>
                  <a:cxn ang="0">
                    <a:pos x="wd2" y="hd2"/>
                  </a:cxn>
                  <a:cxn ang="5400000">
                    <a:pos x="wd2" y="hd2"/>
                  </a:cxn>
                  <a:cxn ang="10800000">
                    <a:pos x="wd2" y="hd2"/>
                  </a:cxn>
                  <a:cxn ang="16200000">
                    <a:pos x="wd2" y="hd2"/>
                  </a:cxn>
                </a:cxnLst>
                <a:rect l="0" t="0" r="r" b="b"/>
                <a:pathLst>
                  <a:path w="21600" h="21600" extrusionOk="0">
                    <a:moveTo>
                      <a:pt x="0" y="9815"/>
                    </a:moveTo>
                    <a:lnTo>
                      <a:pt x="599" y="9348"/>
                    </a:lnTo>
                    <a:lnTo>
                      <a:pt x="2241" y="9348"/>
                    </a:lnTo>
                    <a:lnTo>
                      <a:pt x="1063" y="7078"/>
                    </a:lnTo>
                    <a:lnTo>
                      <a:pt x="1797" y="6460"/>
                    </a:lnTo>
                    <a:lnTo>
                      <a:pt x="2724" y="6543"/>
                    </a:lnTo>
                    <a:lnTo>
                      <a:pt x="4965" y="4056"/>
                    </a:lnTo>
                    <a:lnTo>
                      <a:pt x="4830" y="3405"/>
                    </a:lnTo>
                    <a:lnTo>
                      <a:pt x="5352" y="3005"/>
                    </a:lnTo>
                    <a:lnTo>
                      <a:pt x="4405" y="2237"/>
                    </a:lnTo>
                    <a:lnTo>
                      <a:pt x="4366" y="1035"/>
                    </a:lnTo>
                    <a:lnTo>
                      <a:pt x="6492" y="1035"/>
                    </a:lnTo>
                    <a:lnTo>
                      <a:pt x="7052" y="451"/>
                    </a:lnTo>
                    <a:lnTo>
                      <a:pt x="8250" y="0"/>
                    </a:lnTo>
                    <a:lnTo>
                      <a:pt x="9023" y="417"/>
                    </a:lnTo>
                    <a:lnTo>
                      <a:pt x="7999" y="1636"/>
                    </a:lnTo>
                    <a:lnTo>
                      <a:pt x="8462" y="2687"/>
                    </a:lnTo>
                    <a:lnTo>
                      <a:pt x="7709" y="2838"/>
                    </a:lnTo>
                    <a:lnTo>
                      <a:pt x="8037" y="4123"/>
                    </a:lnTo>
                    <a:lnTo>
                      <a:pt x="9621" y="4640"/>
                    </a:lnTo>
                    <a:lnTo>
                      <a:pt x="8868" y="5842"/>
                    </a:lnTo>
                    <a:lnTo>
                      <a:pt x="10839" y="6994"/>
                    </a:lnTo>
                    <a:lnTo>
                      <a:pt x="14703" y="7712"/>
                    </a:lnTo>
                    <a:lnTo>
                      <a:pt x="14761" y="6594"/>
                    </a:lnTo>
                    <a:lnTo>
                      <a:pt x="15244" y="6460"/>
                    </a:lnTo>
                    <a:lnTo>
                      <a:pt x="15340" y="7011"/>
                    </a:lnTo>
                    <a:lnTo>
                      <a:pt x="15649" y="7495"/>
                    </a:lnTo>
                    <a:lnTo>
                      <a:pt x="17678" y="7295"/>
                    </a:lnTo>
                    <a:lnTo>
                      <a:pt x="17504" y="6610"/>
                    </a:lnTo>
                    <a:lnTo>
                      <a:pt x="20615" y="5258"/>
                    </a:lnTo>
                    <a:lnTo>
                      <a:pt x="20847" y="6076"/>
                    </a:lnTo>
                    <a:lnTo>
                      <a:pt x="21600" y="6377"/>
                    </a:lnTo>
                    <a:lnTo>
                      <a:pt x="21310" y="7178"/>
                    </a:lnTo>
                    <a:lnTo>
                      <a:pt x="20016" y="7645"/>
                    </a:lnTo>
                    <a:lnTo>
                      <a:pt x="18084" y="11201"/>
                    </a:lnTo>
                    <a:lnTo>
                      <a:pt x="17755" y="9798"/>
                    </a:lnTo>
                    <a:lnTo>
                      <a:pt x="17408" y="10366"/>
                    </a:lnTo>
                    <a:lnTo>
                      <a:pt x="16925" y="9632"/>
                    </a:lnTo>
                    <a:lnTo>
                      <a:pt x="17794" y="8747"/>
                    </a:lnTo>
                    <a:lnTo>
                      <a:pt x="16152" y="8613"/>
                    </a:lnTo>
                    <a:lnTo>
                      <a:pt x="15031" y="7628"/>
                    </a:lnTo>
                    <a:lnTo>
                      <a:pt x="14741" y="8163"/>
                    </a:lnTo>
                    <a:lnTo>
                      <a:pt x="15089" y="8613"/>
                    </a:lnTo>
                    <a:lnTo>
                      <a:pt x="14625" y="8930"/>
                    </a:lnTo>
                    <a:lnTo>
                      <a:pt x="15070" y="9381"/>
                    </a:lnTo>
                    <a:lnTo>
                      <a:pt x="15340" y="11418"/>
                    </a:lnTo>
                    <a:lnTo>
                      <a:pt x="14741" y="11100"/>
                    </a:lnTo>
                    <a:lnTo>
                      <a:pt x="13486" y="12736"/>
                    </a:lnTo>
                    <a:lnTo>
                      <a:pt x="9003" y="15958"/>
                    </a:lnTo>
                    <a:lnTo>
                      <a:pt x="8675" y="20014"/>
                    </a:lnTo>
                    <a:lnTo>
                      <a:pt x="6859" y="21600"/>
                    </a:lnTo>
                    <a:lnTo>
                      <a:pt x="5158" y="18512"/>
                    </a:lnTo>
                    <a:lnTo>
                      <a:pt x="4502" y="16041"/>
                    </a:lnTo>
                    <a:lnTo>
                      <a:pt x="3864" y="15457"/>
                    </a:lnTo>
                    <a:lnTo>
                      <a:pt x="3458" y="10967"/>
                    </a:lnTo>
                    <a:lnTo>
                      <a:pt x="3014" y="10833"/>
                    </a:lnTo>
                    <a:lnTo>
                      <a:pt x="2782" y="11785"/>
                    </a:lnTo>
                    <a:lnTo>
                      <a:pt x="1739" y="12069"/>
                    </a:lnTo>
                    <a:lnTo>
                      <a:pt x="657" y="10850"/>
                    </a:lnTo>
                    <a:lnTo>
                      <a:pt x="1719" y="10266"/>
                    </a:lnTo>
                    <a:lnTo>
                      <a:pt x="657" y="10516"/>
                    </a:lnTo>
                    <a:lnTo>
                      <a:pt x="0" y="981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5" name="Shape 470"/>
              <p:cNvSpPr/>
              <p:nvPr/>
            </p:nvSpPr>
            <p:spPr>
              <a:xfrm>
                <a:off x="15742190" y="3242916"/>
                <a:ext cx="406258" cy="393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29" y="818"/>
                    </a:lnTo>
                    <a:lnTo>
                      <a:pt x="11008" y="6540"/>
                    </a:lnTo>
                    <a:lnTo>
                      <a:pt x="15837" y="8520"/>
                    </a:lnTo>
                    <a:lnTo>
                      <a:pt x="15162" y="10069"/>
                    </a:lnTo>
                    <a:lnTo>
                      <a:pt x="16927" y="9982"/>
                    </a:lnTo>
                    <a:lnTo>
                      <a:pt x="16719" y="12134"/>
                    </a:lnTo>
                    <a:lnTo>
                      <a:pt x="21600" y="16135"/>
                    </a:lnTo>
                    <a:lnTo>
                      <a:pt x="21029" y="21514"/>
                    </a:lnTo>
                    <a:lnTo>
                      <a:pt x="19056" y="21600"/>
                    </a:lnTo>
                    <a:lnTo>
                      <a:pt x="14642" y="18416"/>
                    </a:lnTo>
                    <a:lnTo>
                      <a:pt x="7477" y="7573"/>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6" name="Shape 471"/>
              <p:cNvSpPr/>
              <p:nvPr/>
            </p:nvSpPr>
            <p:spPr>
              <a:xfrm>
                <a:off x="16124550" y="3644430"/>
                <a:ext cx="334564" cy="99007"/>
              </a:xfrm>
              <a:custGeom>
                <a:avLst/>
                <a:gdLst/>
                <a:ahLst/>
                <a:cxnLst>
                  <a:cxn ang="0">
                    <a:pos x="wd2" y="hd2"/>
                  </a:cxn>
                  <a:cxn ang="5400000">
                    <a:pos x="wd2" y="hd2"/>
                  </a:cxn>
                  <a:cxn ang="10800000">
                    <a:pos x="wd2" y="hd2"/>
                  </a:cxn>
                  <a:cxn ang="16200000">
                    <a:pos x="wd2" y="hd2"/>
                  </a:cxn>
                </a:cxnLst>
                <a:rect l="0" t="0" r="r" b="b"/>
                <a:pathLst>
                  <a:path w="21600" h="21600" extrusionOk="0">
                    <a:moveTo>
                      <a:pt x="0" y="6000"/>
                    </a:moveTo>
                    <a:lnTo>
                      <a:pt x="1436" y="0"/>
                    </a:lnTo>
                    <a:lnTo>
                      <a:pt x="16606" y="6686"/>
                    </a:lnTo>
                    <a:lnTo>
                      <a:pt x="18166" y="12000"/>
                    </a:lnTo>
                    <a:lnTo>
                      <a:pt x="21288" y="14229"/>
                    </a:lnTo>
                    <a:lnTo>
                      <a:pt x="21600" y="21600"/>
                    </a:lnTo>
                    <a:lnTo>
                      <a:pt x="3933" y="11314"/>
                    </a:lnTo>
                    <a:lnTo>
                      <a:pt x="0" y="60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7" name="Shape 472"/>
              <p:cNvSpPr/>
              <p:nvPr/>
            </p:nvSpPr>
            <p:spPr>
              <a:xfrm>
                <a:off x="16257692" y="3289669"/>
                <a:ext cx="365290" cy="291513"/>
              </a:xfrm>
              <a:custGeom>
                <a:avLst/>
                <a:gdLst/>
                <a:ahLst/>
                <a:cxnLst>
                  <a:cxn ang="0">
                    <a:pos x="wd2" y="hd2"/>
                  </a:cxn>
                  <a:cxn ang="5400000">
                    <a:pos x="wd2" y="hd2"/>
                  </a:cxn>
                  <a:cxn ang="10800000">
                    <a:pos x="wd2" y="hd2"/>
                  </a:cxn>
                  <a:cxn ang="16200000">
                    <a:pos x="wd2" y="hd2"/>
                  </a:cxn>
                </a:cxnLst>
                <a:rect l="0" t="0" r="r" b="b"/>
                <a:pathLst>
                  <a:path w="21600" h="21600" extrusionOk="0">
                    <a:moveTo>
                      <a:pt x="0" y="9755"/>
                    </a:moveTo>
                    <a:lnTo>
                      <a:pt x="1440" y="6968"/>
                    </a:lnTo>
                    <a:lnTo>
                      <a:pt x="3341" y="8652"/>
                    </a:lnTo>
                    <a:lnTo>
                      <a:pt x="9677" y="8013"/>
                    </a:lnTo>
                    <a:lnTo>
                      <a:pt x="11923" y="7142"/>
                    </a:lnTo>
                    <a:lnTo>
                      <a:pt x="14918" y="0"/>
                    </a:lnTo>
                    <a:lnTo>
                      <a:pt x="18662" y="290"/>
                    </a:lnTo>
                    <a:lnTo>
                      <a:pt x="17798" y="2090"/>
                    </a:lnTo>
                    <a:lnTo>
                      <a:pt x="21600" y="8652"/>
                    </a:lnTo>
                    <a:lnTo>
                      <a:pt x="19584" y="8187"/>
                    </a:lnTo>
                    <a:lnTo>
                      <a:pt x="15840" y="15677"/>
                    </a:lnTo>
                    <a:lnTo>
                      <a:pt x="15322" y="20265"/>
                    </a:lnTo>
                    <a:lnTo>
                      <a:pt x="12845" y="21600"/>
                    </a:lnTo>
                    <a:lnTo>
                      <a:pt x="8755" y="18929"/>
                    </a:lnTo>
                    <a:lnTo>
                      <a:pt x="6163" y="20090"/>
                    </a:lnTo>
                    <a:lnTo>
                      <a:pt x="5933" y="18000"/>
                    </a:lnTo>
                    <a:lnTo>
                      <a:pt x="2477" y="18465"/>
                    </a:lnTo>
                    <a:lnTo>
                      <a:pt x="0" y="975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8" name="Shape 473"/>
              <p:cNvSpPr/>
              <p:nvPr/>
            </p:nvSpPr>
            <p:spPr>
              <a:xfrm>
                <a:off x="16547873" y="3729685"/>
                <a:ext cx="85350" cy="22001"/>
              </a:xfrm>
              <a:custGeom>
                <a:avLst/>
                <a:gdLst/>
                <a:ahLst/>
                <a:cxnLst>
                  <a:cxn ang="0">
                    <a:pos x="wd2" y="hd2"/>
                  </a:cxn>
                  <a:cxn ang="5400000">
                    <a:pos x="wd2" y="hd2"/>
                  </a:cxn>
                  <a:cxn ang="10800000">
                    <a:pos x="wd2" y="hd2"/>
                  </a:cxn>
                  <a:cxn ang="16200000">
                    <a:pos x="wd2" y="hd2"/>
                  </a:cxn>
                </a:cxnLst>
                <a:rect l="0" t="0" r="r" b="b"/>
                <a:pathLst>
                  <a:path w="21600" h="21600" extrusionOk="0">
                    <a:moveTo>
                      <a:pt x="0" y="3857"/>
                    </a:moveTo>
                    <a:lnTo>
                      <a:pt x="2670" y="21600"/>
                    </a:lnTo>
                    <a:lnTo>
                      <a:pt x="21600" y="6943"/>
                    </a:lnTo>
                    <a:lnTo>
                      <a:pt x="6553" y="0"/>
                    </a:lnTo>
                    <a:lnTo>
                      <a:pt x="0" y="385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59" name="Shape 474"/>
              <p:cNvSpPr/>
              <p:nvPr/>
            </p:nvSpPr>
            <p:spPr>
              <a:xfrm>
                <a:off x="16622979" y="3374921"/>
                <a:ext cx="232147" cy="258512"/>
              </a:xfrm>
              <a:custGeom>
                <a:avLst/>
                <a:gdLst/>
                <a:ahLst/>
                <a:cxnLst>
                  <a:cxn ang="0">
                    <a:pos x="wd2" y="hd2"/>
                  </a:cxn>
                  <a:cxn ang="5400000">
                    <a:pos x="wd2" y="hd2"/>
                  </a:cxn>
                  <a:cxn ang="10800000">
                    <a:pos x="wd2" y="hd2"/>
                  </a:cxn>
                  <a:cxn ang="16200000">
                    <a:pos x="wd2" y="hd2"/>
                  </a:cxn>
                </a:cxnLst>
                <a:rect l="0" t="0" r="r" b="b"/>
                <a:pathLst>
                  <a:path w="21600" h="21600" extrusionOk="0">
                    <a:moveTo>
                      <a:pt x="0" y="12920"/>
                    </a:moveTo>
                    <a:lnTo>
                      <a:pt x="2929" y="16763"/>
                    </a:lnTo>
                    <a:lnTo>
                      <a:pt x="1739" y="20739"/>
                    </a:lnTo>
                    <a:lnTo>
                      <a:pt x="5308" y="21600"/>
                    </a:lnTo>
                    <a:lnTo>
                      <a:pt x="5125" y="13649"/>
                    </a:lnTo>
                    <a:lnTo>
                      <a:pt x="7322" y="12920"/>
                    </a:lnTo>
                    <a:lnTo>
                      <a:pt x="7597" y="15769"/>
                    </a:lnTo>
                    <a:lnTo>
                      <a:pt x="9610" y="19347"/>
                    </a:lnTo>
                    <a:lnTo>
                      <a:pt x="13363" y="17757"/>
                    </a:lnTo>
                    <a:lnTo>
                      <a:pt x="8695" y="10469"/>
                    </a:lnTo>
                    <a:lnTo>
                      <a:pt x="15925" y="7090"/>
                    </a:lnTo>
                    <a:lnTo>
                      <a:pt x="6224" y="9210"/>
                    </a:lnTo>
                    <a:lnTo>
                      <a:pt x="4851" y="4373"/>
                    </a:lnTo>
                    <a:lnTo>
                      <a:pt x="19129" y="3975"/>
                    </a:lnTo>
                    <a:lnTo>
                      <a:pt x="21600" y="0"/>
                    </a:lnTo>
                    <a:lnTo>
                      <a:pt x="17390" y="2452"/>
                    </a:lnTo>
                    <a:lnTo>
                      <a:pt x="7322" y="1259"/>
                    </a:lnTo>
                    <a:lnTo>
                      <a:pt x="3936" y="2982"/>
                    </a:lnTo>
                    <a:lnTo>
                      <a:pt x="0" y="1292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0" name="Shape 475"/>
              <p:cNvSpPr/>
              <p:nvPr/>
            </p:nvSpPr>
            <p:spPr>
              <a:xfrm>
                <a:off x="16803916" y="3729685"/>
                <a:ext cx="129731" cy="66003"/>
              </a:xfrm>
              <a:custGeom>
                <a:avLst/>
                <a:gdLst/>
                <a:ahLst/>
                <a:cxnLst>
                  <a:cxn ang="0">
                    <a:pos x="wd2" y="hd2"/>
                  </a:cxn>
                  <a:cxn ang="5400000">
                    <a:pos x="wd2" y="hd2"/>
                  </a:cxn>
                  <a:cxn ang="10800000">
                    <a:pos x="wd2" y="hd2"/>
                  </a:cxn>
                  <a:cxn ang="16200000">
                    <a:pos x="wd2" y="hd2"/>
                  </a:cxn>
                </a:cxnLst>
                <a:rect l="0" t="0" r="r" b="b"/>
                <a:pathLst>
                  <a:path w="21600" h="21600" extrusionOk="0">
                    <a:moveTo>
                      <a:pt x="0" y="12857"/>
                    </a:moveTo>
                    <a:lnTo>
                      <a:pt x="831" y="21600"/>
                    </a:lnTo>
                    <a:lnTo>
                      <a:pt x="21600" y="0"/>
                    </a:lnTo>
                    <a:lnTo>
                      <a:pt x="6148" y="6943"/>
                    </a:lnTo>
                    <a:lnTo>
                      <a:pt x="0" y="1285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1" name="Shape 476"/>
              <p:cNvSpPr/>
              <p:nvPr/>
            </p:nvSpPr>
            <p:spPr>
              <a:xfrm>
                <a:off x="16937060" y="3363921"/>
                <a:ext cx="47796" cy="101758"/>
              </a:xfrm>
              <a:custGeom>
                <a:avLst/>
                <a:gdLst/>
                <a:ahLst/>
                <a:cxnLst>
                  <a:cxn ang="0">
                    <a:pos x="wd2" y="hd2"/>
                  </a:cxn>
                  <a:cxn ang="5400000">
                    <a:pos x="wd2" y="hd2"/>
                  </a:cxn>
                  <a:cxn ang="10800000">
                    <a:pos x="wd2" y="hd2"/>
                  </a:cxn>
                  <a:cxn ang="16200000">
                    <a:pos x="wd2" y="hd2"/>
                  </a:cxn>
                </a:cxnLst>
                <a:rect l="0" t="0" r="r" b="b"/>
                <a:pathLst>
                  <a:path w="21600" h="21600" extrusionOk="0">
                    <a:moveTo>
                      <a:pt x="0" y="7420"/>
                    </a:moveTo>
                    <a:lnTo>
                      <a:pt x="5515" y="17313"/>
                    </a:lnTo>
                    <a:lnTo>
                      <a:pt x="17004" y="21600"/>
                    </a:lnTo>
                    <a:lnTo>
                      <a:pt x="8732" y="12531"/>
                    </a:lnTo>
                    <a:lnTo>
                      <a:pt x="21600" y="11377"/>
                    </a:lnTo>
                    <a:lnTo>
                      <a:pt x="20681" y="4452"/>
                    </a:lnTo>
                    <a:lnTo>
                      <a:pt x="5515" y="8739"/>
                    </a:lnTo>
                    <a:lnTo>
                      <a:pt x="11030" y="0"/>
                    </a:lnTo>
                    <a:lnTo>
                      <a:pt x="0" y="742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2" name="Shape 477"/>
              <p:cNvSpPr/>
              <p:nvPr/>
            </p:nvSpPr>
            <p:spPr>
              <a:xfrm>
                <a:off x="16957544" y="3531677"/>
                <a:ext cx="105834" cy="33004"/>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lnTo>
                      <a:pt x="11890" y="0"/>
                    </a:lnTo>
                    <a:lnTo>
                      <a:pt x="21600" y="21600"/>
                    </a:lnTo>
                    <a:lnTo>
                      <a:pt x="0" y="771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3" name="Shape 478"/>
              <p:cNvSpPr/>
              <p:nvPr/>
            </p:nvSpPr>
            <p:spPr>
              <a:xfrm>
                <a:off x="17066788" y="3451924"/>
                <a:ext cx="389190" cy="299762"/>
              </a:xfrm>
              <a:custGeom>
                <a:avLst/>
                <a:gdLst/>
                <a:ahLst/>
                <a:cxnLst>
                  <a:cxn ang="0">
                    <a:pos x="wd2" y="hd2"/>
                  </a:cxn>
                  <a:cxn ang="5400000">
                    <a:pos x="wd2" y="hd2"/>
                  </a:cxn>
                  <a:cxn ang="10800000">
                    <a:pos x="wd2" y="hd2"/>
                  </a:cxn>
                  <a:cxn ang="16200000">
                    <a:pos x="wd2" y="hd2"/>
                  </a:cxn>
                </a:cxnLst>
                <a:rect l="0" t="0" r="r" b="b"/>
                <a:pathLst>
                  <a:path w="21600" h="21600" extrusionOk="0">
                    <a:moveTo>
                      <a:pt x="0" y="2644"/>
                    </a:moveTo>
                    <a:lnTo>
                      <a:pt x="3348" y="4725"/>
                    </a:lnTo>
                    <a:lnTo>
                      <a:pt x="6372" y="4275"/>
                    </a:lnTo>
                    <a:lnTo>
                      <a:pt x="2268" y="5794"/>
                    </a:lnTo>
                    <a:lnTo>
                      <a:pt x="4374" y="9225"/>
                    </a:lnTo>
                    <a:lnTo>
                      <a:pt x="6156" y="6300"/>
                    </a:lnTo>
                    <a:lnTo>
                      <a:pt x="7560" y="9225"/>
                    </a:lnTo>
                    <a:lnTo>
                      <a:pt x="15228" y="12544"/>
                    </a:lnTo>
                    <a:lnTo>
                      <a:pt x="17010" y="17719"/>
                    </a:lnTo>
                    <a:lnTo>
                      <a:pt x="15606" y="17550"/>
                    </a:lnTo>
                    <a:lnTo>
                      <a:pt x="14364" y="20025"/>
                    </a:lnTo>
                    <a:lnTo>
                      <a:pt x="19008" y="18787"/>
                    </a:lnTo>
                    <a:lnTo>
                      <a:pt x="21600" y="21600"/>
                    </a:lnTo>
                    <a:lnTo>
                      <a:pt x="21276" y="5569"/>
                    </a:lnTo>
                    <a:lnTo>
                      <a:pt x="14634" y="2644"/>
                    </a:lnTo>
                    <a:lnTo>
                      <a:pt x="9234" y="7313"/>
                    </a:lnTo>
                    <a:lnTo>
                      <a:pt x="7182" y="5006"/>
                    </a:lnTo>
                    <a:lnTo>
                      <a:pt x="6426" y="1069"/>
                    </a:lnTo>
                    <a:lnTo>
                      <a:pt x="3348" y="0"/>
                    </a:lnTo>
                    <a:lnTo>
                      <a:pt x="0" y="264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4" name="Shape 479"/>
              <p:cNvSpPr/>
              <p:nvPr/>
            </p:nvSpPr>
            <p:spPr>
              <a:xfrm>
                <a:off x="17077030" y="3682934"/>
                <a:ext cx="20485" cy="27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505" y="0"/>
                    </a:lnTo>
                    <a:lnTo>
                      <a:pt x="21600" y="11782"/>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5" name="Shape 480"/>
              <p:cNvSpPr/>
              <p:nvPr/>
            </p:nvSpPr>
            <p:spPr>
              <a:xfrm>
                <a:off x="13844057" y="1983369"/>
                <a:ext cx="710097" cy="569273"/>
              </a:xfrm>
              <a:custGeom>
                <a:avLst/>
                <a:gdLst/>
                <a:ahLst/>
                <a:cxnLst>
                  <a:cxn ang="0">
                    <a:pos x="wd2" y="hd2"/>
                  </a:cxn>
                  <a:cxn ang="5400000">
                    <a:pos x="wd2" y="hd2"/>
                  </a:cxn>
                  <a:cxn ang="10800000">
                    <a:pos x="wd2" y="hd2"/>
                  </a:cxn>
                  <a:cxn ang="16200000">
                    <a:pos x="wd2" y="hd2"/>
                  </a:cxn>
                </a:cxnLst>
                <a:rect l="0" t="0" r="r" b="b"/>
                <a:pathLst>
                  <a:path w="21600" h="21600" extrusionOk="0">
                    <a:moveTo>
                      <a:pt x="0" y="715"/>
                    </a:moveTo>
                    <a:lnTo>
                      <a:pt x="592" y="0"/>
                    </a:lnTo>
                    <a:lnTo>
                      <a:pt x="2249" y="1609"/>
                    </a:lnTo>
                    <a:lnTo>
                      <a:pt x="4261" y="298"/>
                    </a:lnTo>
                    <a:lnTo>
                      <a:pt x="4527" y="1579"/>
                    </a:lnTo>
                    <a:lnTo>
                      <a:pt x="5474" y="2026"/>
                    </a:lnTo>
                    <a:lnTo>
                      <a:pt x="5711" y="3396"/>
                    </a:lnTo>
                    <a:lnTo>
                      <a:pt x="8640" y="4946"/>
                    </a:lnTo>
                    <a:lnTo>
                      <a:pt x="11333" y="4469"/>
                    </a:lnTo>
                    <a:lnTo>
                      <a:pt x="11066" y="3665"/>
                    </a:lnTo>
                    <a:lnTo>
                      <a:pt x="14706" y="2294"/>
                    </a:lnTo>
                    <a:lnTo>
                      <a:pt x="19322" y="4707"/>
                    </a:lnTo>
                    <a:lnTo>
                      <a:pt x="19381" y="6078"/>
                    </a:lnTo>
                    <a:lnTo>
                      <a:pt x="18641" y="8551"/>
                    </a:lnTo>
                    <a:lnTo>
                      <a:pt x="18819" y="12096"/>
                    </a:lnTo>
                    <a:lnTo>
                      <a:pt x="19884" y="13139"/>
                    </a:lnTo>
                    <a:lnTo>
                      <a:pt x="19055" y="14867"/>
                    </a:lnTo>
                    <a:lnTo>
                      <a:pt x="21600" y="18829"/>
                    </a:lnTo>
                    <a:lnTo>
                      <a:pt x="19854" y="21600"/>
                    </a:lnTo>
                    <a:lnTo>
                      <a:pt x="15090" y="20647"/>
                    </a:lnTo>
                    <a:lnTo>
                      <a:pt x="14025" y="18859"/>
                    </a:lnTo>
                    <a:lnTo>
                      <a:pt x="10682" y="19514"/>
                    </a:lnTo>
                    <a:lnTo>
                      <a:pt x="8255" y="17786"/>
                    </a:lnTo>
                    <a:lnTo>
                      <a:pt x="6598" y="14420"/>
                    </a:lnTo>
                    <a:lnTo>
                      <a:pt x="5415" y="13943"/>
                    </a:lnTo>
                    <a:lnTo>
                      <a:pt x="5060" y="14599"/>
                    </a:lnTo>
                    <a:lnTo>
                      <a:pt x="3580" y="11232"/>
                    </a:lnTo>
                    <a:lnTo>
                      <a:pt x="1479" y="9236"/>
                    </a:lnTo>
                    <a:lnTo>
                      <a:pt x="2426" y="6078"/>
                    </a:lnTo>
                    <a:lnTo>
                      <a:pt x="1539" y="5720"/>
                    </a:lnTo>
                    <a:lnTo>
                      <a:pt x="828" y="3992"/>
                    </a:lnTo>
                    <a:lnTo>
                      <a:pt x="0" y="71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6" name="Shape 481"/>
              <p:cNvSpPr/>
              <p:nvPr/>
            </p:nvSpPr>
            <p:spPr>
              <a:xfrm>
                <a:off x="13639223" y="2090625"/>
                <a:ext cx="372119" cy="313514"/>
              </a:xfrm>
              <a:custGeom>
                <a:avLst/>
                <a:gdLst/>
                <a:ahLst/>
                <a:cxnLst>
                  <a:cxn ang="0">
                    <a:pos x="wd2" y="hd2"/>
                  </a:cxn>
                  <a:cxn ang="5400000">
                    <a:pos x="wd2" y="hd2"/>
                  </a:cxn>
                  <a:cxn ang="10800000">
                    <a:pos x="wd2" y="hd2"/>
                  </a:cxn>
                  <a:cxn ang="16200000">
                    <a:pos x="wd2" y="hd2"/>
                  </a:cxn>
                </a:cxnLst>
                <a:rect l="0" t="0" r="r" b="b"/>
                <a:pathLst>
                  <a:path w="21600" h="21600" extrusionOk="0">
                    <a:moveTo>
                      <a:pt x="0" y="10478"/>
                    </a:moveTo>
                    <a:lnTo>
                      <a:pt x="1026" y="13594"/>
                    </a:lnTo>
                    <a:lnTo>
                      <a:pt x="10885" y="18376"/>
                    </a:lnTo>
                    <a:lnTo>
                      <a:pt x="10942" y="20042"/>
                    </a:lnTo>
                    <a:lnTo>
                      <a:pt x="13393" y="21278"/>
                    </a:lnTo>
                    <a:lnTo>
                      <a:pt x="17155" y="21600"/>
                    </a:lnTo>
                    <a:lnTo>
                      <a:pt x="20517" y="19343"/>
                    </a:lnTo>
                    <a:lnTo>
                      <a:pt x="21600" y="19128"/>
                    </a:lnTo>
                    <a:lnTo>
                      <a:pt x="18750" y="13057"/>
                    </a:lnTo>
                    <a:lnTo>
                      <a:pt x="14704" y="9457"/>
                    </a:lnTo>
                    <a:lnTo>
                      <a:pt x="16528" y="3761"/>
                    </a:lnTo>
                    <a:lnTo>
                      <a:pt x="14818" y="3116"/>
                    </a:lnTo>
                    <a:lnTo>
                      <a:pt x="13450" y="0"/>
                    </a:lnTo>
                    <a:lnTo>
                      <a:pt x="8606" y="215"/>
                    </a:lnTo>
                    <a:lnTo>
                      <a:pt x="6212" y="2203"/>
                    </a:lnTo>
                    <a:lnTo>
                      <a:pt x="5300" y="7469"/>
                    </a:lnTo>
                    <a:lnTo>
                      <a:pt x="0" y="1047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7" name="Shape 485"/>
              <p:cNvSpPr/>
              <p:nvPr/>
            </p:nvSpPr>
            <p:spPr>
              <a:xfrm>
                <a:off x="17022407" y="2225379"/>
                <a:ext cx="88764" cy="96255"/>
              </a:xfrm>
              <a:custGeom>
                <a:avLst/>
                <a:gdLst/>
                <a:ahLst/>
                <a:cxnLst>
                  <a:cxn ang="0">
                    <a:pos x="wd2" y="hd2"/>
                  </a:cxn>
                  <a:cxn ang="5400000">
                    <a:pos x="wd2" y="hd2"/>
                  </a:cxn>
                  <a:cxn ang="10800000">
                    <a:pos x="wd2" y="hd2"/>
                  </a:cxn>
                  <a:cxn ang="16200000">
                    <a:pos x="wd2" y="hd2"/>
                  </a:cxn>
                </a:cxnLst>
                <a:rect l="0" t="0" r="r" b="b"/>
                <a:pathLst>
                  <a:path w="21600" h="21600" extrusionOk="0">
                    <a:moveTo>
                      <a:pt x="0" y="5574"/>
                    </a:moveTo>
                    <a:lnTo>
                      <a:pt x="960" y="11148"/>
                    </a:lnTo>
                    <a:lnTo>
                      <a:pt x="6000" y="5574"/>
                    </a:lnTo>
                    <a:lnTo>
                      <a:pt x="8400" y="8884"/>
                    </a:lnTo>
                    <a:lnTo>
                      <a:pt x="5760" y="21600"/>
                    </a:lnTo>
                    <a:lnTo>
                      <a:pt x="15360" y="21077"/>
                    </a:lnTo>
                    <a:lnTo>
                      <a:pt x="21600" y="8361"/>
                    </a:lnTo>
                    <a:lnTo>
                      <a:pt x="18480" y="871"/>
                    </a:lnTo>
                    <a:lnTo>
                      <a:pt x="8640" y="0"/>
                    </a:lnTo>
                    <a:lnTo>
                      <a:pt x="0" y="557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8" name="Shape 486"/>
              <p:cNvSpPr/>
              <p:nvPr/>
            </p:nvSpPr>
            <p:spPr>
              <a:xfrm>
                <a:off x="17066788" y="1922868"/>
                <a:ext cx="419913" cy="316263"/>
              </a:xfrm>
              <a:custGeom>
                <a:avLst/>
                <a:gdLst/>
                <a:ahLst/>
                <a:cxnLst>
                  <a:cxn ang="0">
                    <a:pos x="wd2" y="hd2"/>
                  </a:cxn>
                  <a:cxn ang="5400000">
                    <a:pos x="wd2" y="hd2"/>
                  </a:cxn>
                  <a:cxn ang="10800000">
                    <a:pos x="wd2" y="hd2"/>
                  </a:cxn>
                  <a:cxn ang="16200000">
                    <a:pos x="wd2" y="hd2"/>
                  </a:cxn>
                </a:cxnLst>
                <a:rect l="0" t="0" r="r" b="b"/>
                <a:pathLst>
                  <a:path w="21600" h="21600" extrusionOk="0">
                    <a:moveTo>
                      <a:pt x="0" y="20260"/>
                    </a:moveTo>
                    <a:lnTo>
                      <a:pt x="3991" y="16347"/>
                    </a:lnTo>
                    <a:lnTo>
                      <a:pt x="9378" y="16347"/>
                    </a:lnTo>
                    <a:lnTo>
                      <a:pt x="11573" y="11363"/>
                    </a:lnTo>
                    <a:lnTo>
                      <a:pt x="12471" y="10934"/>
                    </a:lnTo>
                    <a:lnTo>
                      <a:pt x="12571" y="12810"/>
                    </a:lnTo>
                    <a:lnTo>
                      <a:pt x="14915" y="10934"/>
                    </a:lnTo>
                    <a:lnTo>
                      <a:pt x="17110" y="7397"/>
                    </a:lnTo>
                    <a:lnTo>
                      <a:pt x="17958" y="1126"/>
                    </a:lnTo>
                    <a:lnTo>
                      <a:pt x="19655" y="1340"/>
                    </a:lnTo>
                    <a:lnTo>
                      <a:pt x="19206" y="0"/>
                    </a:lnTo>
                    <a:lnTo>
                      <a:pt x="20253" y="54"/>
                    </a:lnTo>
                    <a:lnTo>
                      <a:pt x="21600" y="5199"/>
                    </a:lnTo>
                    <a:lnTo>
                      <a:pt x="19655" y="8897"/>
                    </a:lnTo>
                    <a:lnTo>
                      <a:pt x="19655" y="12167"/>
                    </a:lnTo>
                    <a:lnTo>
                      <a:pt x="18308" y="17098"/>
                    </a:lnTo>
                    <a:lnTo>
                      <a:pt x="17260" y="17795"/>
                    </a:lnTo>
                    <a:lnTo>
                      <a:pt x="17210" y="15919"/>
                    </a:lnTo>
                    <a:lnTo>
                      <a:pt x="14167" y="18599"/>
                    </a:lnTo>
                    <a:lnTo>
                      <a:pt x="11573" y="17527"/>
                    </a:lnTo>
                    <a:lnTo>
                      <a:pt x="11723" y="19724"/>
                    </a:lnTo>
                    <a:lnTo>
                      <a:pt x="9378" y="21600"/>
                    </a:lnTo>
                    <a:lnTo>
                      <a:pt x="8830" y="18491"/>
                    </a:lnTo>
                    <a:lnTo>
                      <a:pt x="0" y="2026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69" name="Shape 487"/>
              <p:cNvSpPr/>
              <p:nvPr/>
            </p:nvSpPr>
            <p:spPr>
              <a:xfrm>
                <a:off x="17114583" y="2211628"/>
                <a:ext cx="88764" cy="57754"/>
              </a:xfrm>
              <a:custGeom>
                <a:avLst/>
                <a:gdLst/>
                <a:ahLst/>
                <a:cxnLst>
                  <a:cxn ang="0">
                    <a:pos x="wd2" y="hd2"/>
                  </a:cxn>
                  <a:cxn ang="5400000">
                    <a:pos x="wd2" y="hd2"/>
                  </a:cxn>
                  <a:cxn ang="10800000">
                    <a:pos x="wd2" y="hd2"/>
                  </a:cxn>
                  <a:cxn ang="16200000">
                    <a:pos x="wd2" y="hd2"/>
                  </a:cxn>
                </a:cxnLst>
                <a:rect l="0" t="0" r="r" b="b"/>
                <a:pathLst>
                  <a:path w="21600" h="21600" extrusionOk="0">
                    <a:moveTo>
                      <a:pt x="0" y="10948"/>
                    </a:moveTo>
                    <a:lnTo>
                      <a:pt x="8100" y="21600"/>
                    </a:lnTo>
                    <a:lnTo>
                      <a:pt x="20373" y="13611"/>
                    </a:lnTo>
                    <a:lnTo>
                      <a:pt x="21600" y="0"/>
                    </a:lnTo>
                    <a:lnTo>
                      <a:pt x="0" y="1094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0" name="Shape 488"/>
              <p:cNvSpPr/>
              <p:nvPr/>
            </p:nvSpPr>
            <p:spPr>
              <a:xfrm>
                <a:off x="17401353" y="1755112"/>
                <a:ext cx="218493" cy="167758"/>
              </a:xfrm>
              <a:custGeom>
                <a:avLst/>
                <a:gdLst/>
                <a:ahLst/>
                <a:cxnLst>
                  <a:cxn ang="0">
                    <a:pos x="wd2" y="hd2"/>
                  </a:cxn>
                  <a:cxn ang="5400000">
                    <a:pos x="wd2" y="hd2"/>
                  </a:cxn>
                  <a:cxn ang="10800000">
                    <a:pos x="wd2" y="hd2"/>
                  </a:cxn>
                  <a:cxn ang="16200000">
                    <a:pos x="wd2" y="hd2"/>
                  </a:cxn>
                </a:cxnLst>
                <a:rect l="0" t="0" r="r" b="b"/>
                <a:pathLst>
                  <a:path w="21600" h="21600" extrusionOk="0">
                    <a:moveTo>
                      <a:pt x="0" y="15443"/>
                    </a:moveTo>
                    <a:lnTo>
                      <a:pt x="956" y="21600"/>
                    </a:lnTo>
                    <a:lnTo>
                      <a:pt x="4874" y="19379"/>
                    </a:lnTo>
                    <a:lnTo>
                      <a:pt x="2198" y="15645"/>
                    </a:lnTo>
                    <a:lnTo>
                      <a:pt x="12712" y="18976"/>
                    </a:lnTo>
                    <a:lnTo>
                      <a:pt x="15005" y="13929"/>
                    </a:lnTo>
                    <a:lnTo>
                      <a:pt x="21600" y="12112"/>
                    </a:lnTo>
                    <a:lnTo>
                      <a:pt x="19306" y="8680"/>
                    </a:lnTo>
                    <a:lnTo>
                      <a:pt x="20166" y="5854"/>
                    </a:lnTo>
                    <a:lnTo>
                      <a:pt x="14336" y="6258"/>
                    </a:lnTo>
                    <a:lnTo>
                      <a:pt x="7646" y="0"/>
                    </a:lnTo>
                    <a:lnTo>
                      <a:pt x="5161" y="12314"/>
                    </a:lnTo>
                    <a:lnTo>
                      <a:pt x="2103" y="11607"/>
                    </a:lnTo>
                    <a:lnTo>
                      <a:pt x="0" y="1544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1" name="Shape 489"/>
              <p:cNvSpPr/>
              <p:nvPr/>
            </p:nvSpPr>
            <p:spPr>
              <a:xfrm>
                <a:off x="16827815" y="1865114"/>
                <a:ext cx="232147" cy="209009"/>
              </a:xfrm>
              <a:custGeom>
                <a:avLst/>
                <a:gdLst/>
                <a:ahLst/>
                <a:cxnLst>
                  <a:cxn ang="0">
                    <a:pos x="wd2" y="hd2"/>
                  </a:cxn>
                  <a:cxn ang="5400000">
                    <a:pos x="wd2" y="hd2"/>
                  </a:cxn>
                  <a:cxn ang="10800000">
                    <a:pos x="wd2" y="hd2"/>
                  </a:cxn>
                  <a:cxn ang="16200000">
                    <a:pos x="wd2" y="hd2"/>
                  </a:cxn>
                </a:cxnLst>
                <a:rect l="0" t="0" r="r" b="b"/>
                <a:pathLst>
                  <a:path w="21600" h="21600" extrusionOk="0">
                    <a:moveTo>
                      <a:pt x="0" y="12170"/>
                    </a:moveTo>
                    <a:lnTo>
                      <a:pt x="3870" y="13943"/>
                    </a:lnTo>
                    <a:lnTo>
                      <a:pt x="1350" y="20230"/>
                    </a:lnTo>
                    <a:lnTo>
                      <a:pt x="7560" y="21600"/>
                    </a:lnTo>
                    <a:lnTo>
                      <a:pt x="13950" y="17973"/>
                    </a:lnTo>
                    <a:lnTo>
                      <a:pt x="10980" y="12815"/>
                    </a:lnTo>
                    <a:lnTo>
                      <a:pt x="18180" y="8140"/>
                    </a:lnTo>
                    <a:lnTo>
                      <a:pt x="21600" y="1934"/>
                    </a:lnTo>
                    <a:lnTo>
                      <a:pt x="21330" y="1048"/>
                    </a:lnTo>
                    <a:lnTo>
                      <a:pt x="20070" y="0"/>
                    </a:lnTo>
                    <a:lnTo>
                      <a:pt x="13230" y="4030"/>
                    </a:lnTo>
                    <a:lnTo>
                      <a:pt x="13230" y="6206"/>
                    </a:lnTo>
                    <a:lnTo>
                      <a:pt x="8460" y="5481"/>
                    </a:lnTo>
                    <a:lnTo>
                      <a:pt x="0" y="1217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2" name="Shape 490"/>
              <p:cNvSpPr/>
              <p:nvPr/>
            </p:nvSpPr>
            <p:spPr>
              <a:xfrm>
                <a:off x="16896092" y="2038372"/>
                <a:ext cx="122904" cy="1677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94" y="4585"/>
                    </a:lnTo>
                    <a:lnTo>
                      <a:pt x="14175" y="0"/>
                    </a:lnTo>
                    <a:lnTo>
                      <a:pt x="21600" y="13143"/>
                    </a:lnTo>
                    <a:lnTo>
                      <a:pt x="13838" y="19257"/>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3" name="Shape 491"/>
              <p:cNvSpPr/>
              <p:nvPr/>
            </p:nvSpPr>
            <p:spPr>
              <a:xfrm>
                <a:off x="15929958" y="2648895"/>
                <a:ext cx="266287" cy="288763"/>
              </a:xfrm>
              <a:custGeom>
                <a:avLst/>
                <a:gdLst/>
                <a:ahLst/>
                <a:cxnLst>
                  <a:cxn ang="0">
                    <a:pos x="wd2" y="hd2"/>
                  </a:cxn>
                  <a:cxn ang="5400000">
                    <a:pos x="wd2" y="hd2"/>
                  </a:cxn>
                  <a:cxn ang="10800000">
                    <a:pos x="wd2" y="hd2"/>
                  </a:cxn>
                  <a:cxn ang="16200000">
                    <a:pos x="wd2" y="hd2"/>
                  </a:cxn>
                </a:cxnLst>
                <a:rect l="0" t="0" r="r" b="b"/>
                <a:pathLst>
                  <a:path w="21600" h="21600" extrusionOk="0">
                    <a:moveTo>
                      <a:pt x="0" y="4624"/>
                    </a:moveTo>
                    <a:lnTo>
                      <a:pt x="2838" y="7727"/>
                    </a:lnTo>
                    <a:lnTo>
                      <a:pt x="1971" y="13054"/>
                    </a:lnTo>
                    <a:lnTo>
                      <a:pt x="9696" y="10771"/>
                    </a:lnTo>
                    <a:lnTo>
                      <a:pt x="12613" y="13054"/>
                    </a:lnTo>
                    <a:lnTo>
                      <a:pt x="15609" y="18322"/>
                    </a:lnTo>
                    <a:lnTo>
                      <a:pt x="14820" y="21600"/>
                    </a:lnTo>
                    <a:lnTo>
                      <a:pt x="21600" y="20663"/>
                    </a:lnTo>
                    <a:lnTo>
                      <a:pt x="18210" y="13698"/>
                    </a:lnTo>
                    <a:lnTo>
                      <a:pt x="10879" y="8605"/>
                    </a:lnTo>
                    <a:lnTo>
                      <a:pt x="13007" y="5502"/>
                    </a:lnTo>
                    <a:lnTo>
                      <a:pt x="8829" y="3922"/>
                    </a:lnTo>
                    <a:lnTo>
                      <a:pt x="5755" y="0"/>
                    </a:lnTo>
                    <a:lnTo>
                      <a:pt x="3942" y="59"/>
                    </a:lnTo>
                    <a:lnTo>
                      <a:pt x="4099" y="2810"/>
                    </a:lnTo>
                    <a:lnTo>
                      <a:pt x="2838" y="2107"/>
                    </a:lnTo>
                    <a:lnTo>
                      <a:pt x="0" y="462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4" name="Shape 494"/>
              <p:cNvSpPr/>
              <p:nvPr/>
            </p:nvSpPr>
            <p:spPr>
              <a:xfrm>
                <a:off x="16281591" y="3196164"/>
                <a:ext cx="351634" cy="209011"/>
              </a:xfrm>
              <a:custGeom>
                <a:avLst/>
                <a:gdLst/>
                <a:ahLst/>
                <a:cxnLst>
                  <a:cxn ang="0">
                    <a:pos x="wd2" y="hd2"/>
                  </a:cxn>
                  <a:cxn ang="5400000">
                    <a:pos x="wd2" y="hd2"/>
                  </a:cxn>
                  <a:cxn ang="10800000">
                    <a:pos x="wd2" y="hd2"/>
                  </a:cxn>
                  <a:cxn ang="16200000">
                    <a:pos x="wd2" y="hd2"/>
                  </a:cxn>
                </a:cxnLst>
                <a:rect l="0" t="0" r="r" b="b"/>
                <a:pathLst>
                  <a:path w="21600" h="21600" extrusionOk="0">
                    <a:moveTo>
                      <a:pt x="0" y="19227"/>
                    </a:moveTo>
                    <a:lnTo>
                      <a:pt x="1969" y="21600"/>
                    </a:lnTo>
                    <a:lnTo>
                      <a:pt x="8533" y="20700"/>
                    </a:lnTo>
                    <a:lnTo>
                      <a:pt x="10860" y="19473"/>
                    </a:lnTo>
                    <a:lnTo>
                      <a:pt x="13962" y="9409"/>
                    </a:lnTo>
                    <a:lnTo>
                      <a:pt x="17841" y="9818"/>
                    </a:lnTo>
                    <a:lnTo>
                      <a:pt x="21600" y="6382"/>
                    </a:lnTo>
                    <a:lnTo>
                      <a:pt x="18139" y="3682"/>
                    </a:lnTo>
                    <a:lnTo>
                      <a:pt x="16946" y="0"/>
                    </a:lnTo>
                    <a:lnTo>
                      <a:pt x="12530" y="6709"/>
                    </a:lnTo>
                    <a:lnTo>
                      <a:pt x="11039" y="10473"/>
                    </a:lnTo>
                    <a:lnTo>
                      <a:pt x="9726" y="8427"/>
                    </a:lnTo>
                    <a:lnTo>
                      <a:pt x="7160" y="13745"/>
                    </a:lnTo>
                    <a:lnTo>
                      <a:pt x="4177" y="14482"/>
                    </a:lnTo>
                    <a:lnTo>
                      <a:pt x="3341" y="19473"/>
                    </a:lnTo>
                    <a:lnTo>
                      <a:pt x="0" y="1922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5" name="Shape 495"/>
              <p:cNvSpPr/>
              <p:nvPr/>
            </p:nvSpPr>
            <p:spPr>
              <a:xfrm>
                <a:off x="15465664" y="1455350"/>
                <a:ext cx="1177803" cy="459270"/>
              </a:xfrm>
              <a:custGeom>
                <a:avLst/>
                <a:gdLst/>
                <a:ahLst/>
                <a:cxnLst>
                  <a:cxn ang="0">
                    <a:pos x="wd2" y="hd2"/>
                  </a:cxn>
                  <a:cxn ang="5400000">
                    <a:pos x="wd2" y="hd2"/>
                  </a:cxn>
                  <a:cxn ang="10800000">
                    <a:pos x="wd2" y="hd2"/>
                  </a:cxn>
                  <a:cxn ang="16200000">
                    <a:pos x="wd2" y="hd2"/>
                  </a:cxn>
                </a:cxnLst>
                <a:rect l="0" t="0" r="r" b="b"/>
                <a:pathLst>
                  <a:path w="21600" h="21600" extrusionOk="0">
                    <a:moveTo>
                      <a:pt x="0" y="6771"/>
                    </a:moveTo>
                    <a:lnTo>
                      <a:pt x="697" y="8905"/>
                    </a:lnTo>
                    <a:lnTo>
                      <a:pt x="1679" y="9751"/>
                    </a:lnTo>
                    <a:lnTo>
                      <a:pt x="2019" y="14314"/>
                    </a:lnTo>
                    <a:lnTo>
                      <a:pt x="5038" y="16154"/>
                    </a:lnTo>
                    <a:lnTo>
                      <a:pt x="6307" y="19355"/>
                    </a:lnTo>
                    <a:lnTo>
                      <a:pt x="8826" y="19208"/>
                    </a:lnTo>
                    <a:lnTo>
                      <a:pt x="11631" y="21600"/>
                    </a:lnTo>
                    <a:lnTo>
                      <a:pt x="15293" y="19355"/>
                    </a:lnTo>
                    <a:lnTo>
                      <a:pt x="16437" y="17552"/>
                    </a:lnTo>
                    <a:lnTo>
                      <a:pt x="16437" y="15013"/>
                    </a:lnTo>
                    <a:lnTo>
                      <a:pt x="17491" y="15308"/>
                    </a:lnTo>
                    <a:lnTo>
                      <a:pt x="19831" y="11702"/>
                    </a:lnTo>
                    <a:lnTo>
                      <a:pt x="21600" y="11481"/>
                    </a:lnTo>
                    <a:lnTo>
                      <a:pt x="20760" y="8758"/>
                    </a:lnTo>
                    <a:lnTo>
                      <a:pt x="19027" y="9457"/>
                    </a:lnTo>
                    <a:lnTo>
                      <a:pt x="19009" y="6403"/>
                    </a:lnTo>
                    <a:lnTo>
                      <a:pt x="19438" y="4673"/>
                    </a:lnTo>
                    <a:lnTo>
                      <a:pt x="18188" y="4232"/>
                    </a:lnTo>
                    <a:lnTo>
                      <a:pt x="14972" y="6145"/>
                    </a:lnTo>
                    <a:lnTo>
                      <a:pt x="12095" y="3312"/>
                    </a:lnTo>
                    <a:lnTo>
                      <a:pt x="10291" y="3717"/>
                    </a:lnTo>
                    <a:lnTo>
                      <a:pt x="9630" y="1435"/>
                    </a:lnTo>
                    <a:lnTo>
                      <a:pt x="7843" y="0"/>
                    </a:lnTo>
                    <a:lnTo>
                      <a:pt x="6896" y="1545"/>
                    </a:lnTo>
                    <a:lnTo>
                      <a:pt x="6843" y="4636"/>
                    </a:lnTo>
                    <a:lnTo>
                      <a:pt x="2733" y="3275"/>
                    </a:lnTo>
                    <a:lnTo>
                      <a:pt x="0" y="677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6" name="Shape 496"/>
              <p:cNvSpPr/>
              <p:nvPr/>
            </p:nvSpPr>
            <p:spPr>
              <a:xfrm>
                <a:off x="14137654" y="2560892"/>
                <a:ext cx="286771" cy="299763"/>
              </a:xfrm>
              <a:custGeom>
                <a:avLst/>
                <a:gdLst/>
                <a:ahLst/>
                <a:cxnLst>
                  <a:cxn ang="0">
                    <a:pos x="wd2" y="hd2"/>
                  </a:cxn>
                  <a:cxn ang="5400000">
                    <a:pos x="wd2" y="hd2"/>
                  </a:cxn>
                  <a:cxn ang="10800000">
                    <a:pos x="wd2" y="hd2"/>
                  </a:cxn>
                  <a:cxn ang="16200000">
                    <a:pos x="wd2" y="hd2"/>
                  </a:cxn>
                </a:cxnLst>
                <a:rect l="0" t="0" r="r" b="b"/>
                <a:pathLst>
                  <a:path w="21600" h="21600" extrusionOk="0">
                    <a:moveTo>
                      <a:pt x="0" y="15227"/>
                    </a:moveTo>
                    <a:lnTo>
                      <a:pt x="2939" y="21600"/>
                    </a:lnTo>
                    <a:lnTo>
                      <a:pt x="8008" y="20528"/>
                    </a:lnTo>
                    <a:lnTo>
                      <a:pt x="16016" y="15171"/>
                    </a:lnTo>
                    <a:lnTo>
                      <a:pt x="15943" y="12577"/>
                    </a:lnTo>
                    <a:lnTo>
                      <a:pt x="21233" y="7839"/>
                    </a:lnTo>
                    <a:lnTo>
                      <a:pt x="21600" y="6429"/>
                    </a:lnTo>
                    <a:lnTo>
                      <a:pt x="18735" y="3609"/>
                    </a:lnTo>
                    <a:lnTo>
                      <a:pt x="12049" y="0"/>
                    </a:lnTo>
                    <a:lnTo>
                      <a:pt x="10359" y="56"/>
                    </a:lnTo>
                    <a:lnTo>
                      <a:pt x="11241" y="2030"/>
                    </a:lnTo>
                    <a:lnTo>
                      <a:pt x="8963" y="5696"/>
                    </a:lnTo>
                    <a:lnTo>
                      <a:pt x="10359" y="7557"/>
                    </a:lnTo>
                    <a:lnTo>
                      <a:pt x="8155" y="12746"/>
                    </a:lnTo>
                    <a:lnTo>
                      <a:pt x="0" y="1522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7" name="Shape 497"/>
              <p:cNvSpPr/>
              <p:nvPr/>
            </p:nvSpPr>
            <p:spPr>
              <a:xfrm>
                <a:off x="15182309" y="2360133"/>
                <a:ext cx="293598" cy="143008"/>
              </a:xfrm>
              <a:custGeom>
                <a:avLst/>
                <a:gdLst/>
                <a:ahLst/>
                <a:cxnLst>
                  <a:cxn ang="0">
                    <a:pos x="wd2" y="hd2"/>
                  </a:cxn>
                  <a:cxn ang="5400000">
                    <a:pos x="wd2" y="hd2"/>
                  </a:cxn>
                  <a:cxn ang="10800000">
                    <a:pos x="wd2" y="hd2"/>
                  </a:cxn>
                  <a:cxn ang="16200000">
                    <a:pos x="wd2" y="hd2"/>
                  </a:cxn>
                </a:cxnLst>
                <a:rect l="0" t="0" r="r" b="b"/>
                <a:pathLst>
                  <a:path w="21600" h="21600" extrusionOk="0">
                    <a:moveTo>
                      <a:pt x="0" y="8452"/>
                    </a:moveTo>
                    <a:lnTo>
                      <a:pt x="2762" y="0"/>
                    </a:lnTo>
                    <a:lnTo>
                      <a:pt x="11190" y="5400"/>
                    </a:lnTo>
                    <a:lnTo>
                      <a:pt x="15793" y="13735"/>
                    </a:lnTo>
                    <a:lnTo>
                      <a:pt x="21600" y="13735"/>
                    </a:lnTo>
                    <a:lnTo>
                      <a:pt x="21388" y="21600"/>
                    </a:lnTo>
                    <a:lnTo>
                      <a:pt x="7224" y="16552"/>
                    </a:lnTo>
                    <a:lnTo>
                      <a:pt x="0" y="845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8" name="Shape 499"/>
              <p:cNvSpPr/>
              <p:nvPr/>
            </p:nvSpPr>
            <p:spPr>
              <a:xfrm>
                <a:off x="18387974" y="4923228"/>
                <a:ext cx="290183" cy="250262"/>
              </a:xfrm>
              <a:custGeom>
                <a:avLst/>
                <a:gdLst/>
                <a:ahLst/>
                <a:cxnLst>
                  <a:cxn ang="0">
                    <a:pos x="wd2" y="hd2"/>
                  </a:cxn>
                  <a:cxn ang="5400000">
                    <a:pos x="wd2" y="hd2"/>
                  </a:cxn>
                  <a:cxn ang="10800000">
                    <a:pos x="wd2" y="hd2"/>
                  </a:cxn>
                  <a:cxn ang="16200000">
                    <a:pos x="wd2" y="hd2"/>
                  </a:cxn>
                </a:cxnLst>
                <a:rect l="0" t="0" r="r" b="b"/>
                <a:pathLst>
                  <a:path w="21600" h="21600" extrusionOk="0">
                    <a:moveTo>
                      <a:pt x="0" y="18850"/>
                    </a:moveTo>
                    <a:lnTo>
                      <a:pt x="4566" y="12209"/>
                    </a:lnTo>
                    <a:lnTo>
                      <a:pt x="12467" y="7312"/>
                    </a:lnTo>
                    <a:lnTo>
                      <a:pt x="16164" y="0"/>
                    </a:lnTo>
                    <a:lnTo>
                      <a:pt x="18556" y="2147"/>
                    </a:lnTo>
                    <a:lnTo>
                      <a:pt x="21238" y="1140"/>
                    </a:lnTo>
                    <a:lnTo>
                      <a:pt x="21600" y="3689"/>
                    </a:lnTo>
                    <a:lnTo>
                      <a:pt x="17541" y="8989"/>
                    </a:lnTo>
                    <a:lnTo>
                      <a:pt x="18266" y="11202"/>
                    </a:lnTo>
                    <a:lnTo>
                      <a:pt x="13772" y="12075"/>
                    </a:lnTo>
                    <a:lnTo>
                      <a:pt x="11670" y="19386"/>
                    </a:lnTo>
                    <a:lnTo>
                      <a:pt x="6958" y="21600"/>
                    </a:lnTo>
                    <a:lnTo>
                      <a:pt x="0" y="1885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79" name="Shape 500"/>
              <p:cNvSpPr/>
              <p:nvPr/>
            </p:nvSpPr>
            <p:spPr>
              <a:xfrm>
                <a:off x="18616704" y="4675720"/>
                <a:ext cx="215079" cy="2777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7" y="2386"/>
                    </a:lnTo>
                    <a:lnTo>
                      <a:pt x="7330" y="7159"/>
                    </a:lnTo>
                    <a:lnTo>
                      <a:pt x="10165" y="8505"/>
                    </a:lnTo>
                    <a:lnTo>
                      <a:pt x="11631" y="6486"/>
                    </a:lnTo>
                    <a:lnTo>
                      <a:pt x="12901" y="9852"/>
                    </a:lnTo>
                    <a:lnTo>
                      <a:pt x="21600" y="9852"/>
                    </a:lnTo>
                    <a:lnTo>
                      <a:pt x="19938" y="14563"/>
                    </a:lnTo>
                    <a:lnTo>
                      <a:pt x="15540" y="15297"/>
                    </a:lnTo>
                    <a:lnTo>
                      <a:pt x="11729" y="21478"/>
                    </a:lnTo>
                    <a:lnTo>
                      <a:pt x="7624" y="21600"/>
                    </a:lnTo>
                    <a:lnTo>
                      <a:pt x="9383" y="19336"/>
                    </a:lnTo>
                    <a:lnTo>
                      <a:pt x="4007" y="14930"/>
                    </a:lnTo>
                    <a:lnTo>
                      <a:pt x="8405" y="10953"/>
                    </a:lnTo>
                    <a:lnTo>
                      <a:pt x="7624" y="7771"/>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0" name="Shape 502"/>
              <p:cNvSpPr/>
              <p:nvPr/>
            </p:nvSpPr>
            <p:spPr>
              <a:xfrm>
                <a:off x="14468803" y="2096123"/>
                <a:ext cx="617921" cy="506022"/>
              </a:xfrm>
              <a:custGeom>
                <a:avLst/>
                <a:gdLst/>
                <a:ahLst/>
                <a:cxnLst>
                  <a:cxn ang="0">
                    <a:pos x="wd2" y="hd2"/>
                  </a:cxn>
                  <a:cxn ang="5400000">
                    <a:pos x="wd2" y="hd2"/>
                  </a:cxn>
                  <a:cxn ang="10800000">
                    <a:pos x="wd2" y="hd2"/>
                  </a:cxn>
                  <a:cxn ang="16200000">
                    <a:pos x="wd2" y="hd2"/>
                  </a:cxn>
                </a:cxnLst>
                <a:rect l="0" t="0" r="r" b="b"/>
                <a:pathLst>
                  <a:path w="21600" h="21600" extrusionOk="0">
                    <a:moveTo>
                      <a:pt x="0" y="11855"/>
                    </a:moveTo>
                    <a:lnTo>
                      <a:pt x="2004" y="12625"/>
                    </a:lnTo>
                    <a:lnTo>
                      <a:pt x="6725" y="11855"/>
                    </a:lnTo>
                    <a:lnTo>
                      <a:pt x="7642" y="9678"/>
                    </a:lnTo>
                    <a:lnTo>
                      <a:pt x="10834" y="8473"/>
                    </a:lnTo>
                    <a:lnTo>
                      <a:pt x="11072" y="6597"/>
                    </a:lnTo>
                    <a:lnTo>
                      <a:pt x="12260" y="6095"/>
                    </a:lnTo>
                    <a:lnTo>
                      <a:pt x="11785" y="5157"/>
                    </a:lnTo>
                    <a:lnTo>
                      <a:pt x="12872" y="5023"/>
                    </a:lnTo>
                    <a:lnTo>
                      <a:pt x="13721" y="3215"/>
                    </a:lnTo>
                    <a:lnTo>
                      <a:pt x="13381" y="1340"/>
                    </a:lnTo>
                    <a:lnTo>
                      <a:pt x="17796" y="0"/>
                    </a:lnTo>
                    <a:lnTo>
                      <a:pt x="21600" y="2813"/>
                    </a:lnTo>
                    <a:lnTo>
                      <a:pt x="20615" y="3985"/>
                    </a:lnTo>
                    <a:lnTo>
                      <a:pt x="16879" y="3985"/>
                    </a:lnTo>
                    <a:lnTo>
                      <a:pt x="16947" y="6396"/>
                    </a:lnTo>
                    <a:lnTo>
                      <a:pt x="18611" y="7937"/>
                    </a:lnTo>
                    <a:lnTo>
                      <a:pt x="17694" y="8740"/>
                    </a:lnTo>
                    <a:lnTo>
                      <a:pt x="17932" y="10047"/>
                    </a:lnTo>
                    <a:lnTo>
                      <a:pt x="13992" y="15036"/>
                    </a:lnTo>
                    <a:lnTo>
                      <a:pt x="12362" y="14869"/>
                    </a:lnTo>
                    <a:lnTo>
                      <a:pt x="11072" y="16108"/>
                    </a:lnTo>
                    <a:lnTo>
                      <a:pt x="13143" y="20662"/>
                    </a:lnTo>
                    <a:lnTo>
                      <a:pt x="10257" y="20662"/>
                    </a:lnTo>
                    <a:lnTo>
                      <a:pt x="9204" y="21600"/>
                    </a:lnTo>
                    <a:lnTo>
                      <a:pt x="7030" y="18887"/>
                    </a:lnTo>
                    <a:lnTo>
                      <a:pt x="917" y="19423"/>
                    </a:lnTo>
                    <a:lnTo>
                      <a:pt x="2921" y="16309"/>
                    </a:lnTo>
                    <a:lnTo>
                      <a:pt x="0" y="1185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1" name="Shape 503"/>
              <p:cNvSpPr/>
              <p:nvPr/>
            </p:nvSpPr>
            <p:spPr>
              <a:xfrm>
                <a:off x="17449145" y="3528927"/>
                <a:ext cx="372119" cy="2667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41" y="18106"/>
                    </a:lnTo>
                    <a:lnTo>
                      <a:pt x="3865" y="18614"/>
                    </a:lnTo>
                    <a:lnTo>
                      <a:pt x="7333" y="13659"/>
                    </a:lnTo>
                    <a:lnTo>
                      <a:pt x="11084" y="15882"/>
                    </a:lnTo>
                    <a:lnTo>
                      <a:pt x="14722" y="20774"/>
                    </a:lnTo>
                    <a:lnTo>
                      <a:pt x="21600" y="21600"/>
                    </a:lnTo>
                    <a:lnTo>
                      <a:pt x="13813" y="13532"/>
                    </a:lnTo>
                    <a:lnTo>
                      <a:pt x="14267" y="9593"/>
                    </a:lnTo>
                    <a:lnTo>
                      <a:pt x="10686" y="8132"/>
                    </a:lnTo>
                    <a:lnTo>
                      <a:pt x="7162" y="3176"/>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2" name="Shape 504"/>
              <p:cNvSpPr/>
              <p:nvPr/>
            </p:nvSpPr>
            <p:spPr>
              <a:xfrm>
                <a:off x="17718846" y="3583930"/>
                <a:ext cx="153626" cy="68754"/>
              </a:xfrm>
              <a:custGeom>
                <a:avLst/>
                <a:gdLst/>
                <a:ahLst/>
                <a:cxnLst>
                  <a:cxn ang="0">
                    <a:pos x="wd2" y="hd2"/>
                  </a:cxn>
                  <a:cxn ang="5400000">
                    <a:pos x="wd2" y="hd2"/>
                  </a:cxn>
                  <a:cxn ang="10800000">
                    <a:pos x="wd2" y="hd2"/>
                  </a:cxn>
                  <a:cxn ang="16200000">
                    <a:pos x="wd2" y="hd2"/>
                  </a:cxn>
                </a:cxnLst>
                <a:rect l="0" t="0" r="r" b="b"/>
                <a:pathLst>
                  <a:path w="21600" h="21600" extrusionOk="0">
                    <a:moveTo>
                      <a:pt x="0" y="13680"/>
                    </a:moveTo>
                    <a:lnTo>
                      <a:pt x="12634" y="21600"/>
                    </a:lnTo>
                    <a:lnTo>
                      <a:pt x="21600" y="6480"/>
                    </a:lnTo>
                    <a:lnTo>
                      <a:pt x="17932" y="0"/>
                    </a:lnTo>
                    <a:lnTo>
                      <a:pt x="15487" y="8400"/>
                    </a:lnTo>
                    <a:lnTo>
                      <a:pt x="0" y="1368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3" name="Shape 505"/>
              <p:cNvSpPr/>
              <p:nvPr/>
            </p:nvSpPr>
            <p:spPr>
              <a:xfrm>
                <a:off x="17811021" y="3531676"/>
                <a:ext cx="78523" cy="687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10" y="9795"/>
                    </a:lnTo>
                    <a:lnTo>
                      <a:pt x="21600" y="21600"/>
                    </a:lnTo>
                    <a:lnTo>
                      <a:pt x="21330" y="12809"/>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4" name="Shape 506"/>
              <p:cNvSpPr/>
              <p:nvPr/>
            </p:nvSpPr>
            <p:spPr>
              <a:xfrm>
                <a:off x="16558117" y="3044909"/>
                <a:ext cx="88764" cy="99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533" y="11395"/>
                    </a:lnTo>
                    <a:lnTo>
                      <a:pt x="21600" y="0"/>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5" name="Shape 507"/>
              <p:cNvSpPr/>
              <p:nvPr/>
            </p:nvSpPr>
            <p:spPr>
              <a:xfrm>
                <a:off x="16660533" y="2789149"/>
                <a:ext cx="153630" cy="211759"/>
              </a:xfrm>
              <a:custGeom>
                <a:avLst/>
                <a:gdLst/>
                <a:ahLst/>
                <a:cxnLst>
                  <a:cxn ang="0">
                    <a:pos x="wd2" y="hd2"/>
                  </a:cxn>
                  <a:cxn ang="5400000">
                    <a:pos x="wd2" y="hd2"/>
                  </a:cxn>
                  <a:cxn ang="10800000">
                    <a:pos x="wd2" y="hd2"/>
                  </a:cxn>
                  <a:cxn ang="16200000">
                    <a:pos x="wd2" y="hd2"/>
                  </a:cxn>
                </a:cxnLst>
                <a:rect l="0" t="0" r="r" b="b"/>
                <a:pathLst>
                  <a:path w="21600" h="21600" extrusionOk="0">
                    <a:moveTo>
                      <a:pt x="0" y="8512"/>
                    </a:moveTo>
                    <a:lnTo>
                      <a:pt x="3877" y="0"/>
                    </a:lnTo>
                    <a:lnTo>
                      <a:pt x="11769" y="321"/>
                    </a:lnTo>
                    <a:lnTo>
                      <a:pt x="13431" y="5781"/>
                    </a:lnTo>
                    <a:lnTo>
                      <a:pt x="7615" y="11643"/>
                    </a:lnTo>
                    <a:lnTo>
                      <a:pt x="9000" y="15096"/>
                    </a:lnTo>
                    <a:lnTo>
                      <a:pt x="20492" y="17023"/>
                    </a:lnTo>
                    <a:lnTo>
                      <a:pt x="21600" y="21600"/>
                    </a:lnTo>
                    <a:lnTo>
                      <a:pt x="14262" y="17023"/>
                    </a:lnTo>
                    <a:lnTo>
                      <a:pt x="14262" y="19271"/>
                    </a:lnTo>
                    <a:lnTo>
                      <a:pt x="3877" y="17023"/>
                    </a:lnTo>
                    <a:lnTo>
                      <a:pt x="0" y="851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6" name="Shape 508"/>
              <p:cNvSpPr/>
              <p:nvPr/>
            </p:nvSpPr>
            <p:spPr>
              <a:xfrm>
                <a:off x="16674190" y="2967905"/>
                <a:ext cx="40968" cy="440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056" y="0"/>
                    </a:lnTo>
                    <a:lnTo>
                      <a:pt x="21600" y="4926"/>
                    </a:lnTo>
                    <a:lnTo>
                      <a:pt x="17581" y="21600"/>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7" name="Shape 509"/>
              <p:cNvSpPr/>
              <p:nvPr/>
            </p:nvSpPr>
            <p:spPr>
              <a:xfrm>
                <a:off x="16732227" y="3022908"/>
                <a:ext cx="40968" cy="550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00" y="21600"/>
                    </a:lnTo>
                    <a:lnTo>
                      <a:pt x="21600" y="12960"/>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8" name="Shape 510"/>
              <p:cNvSpPr/>
              <p:nvPr/>
            </p:nvSpPr>
            <p:spPr>
              <a:xfrm>
                <a:off x="16739053" y="3097160"/>
                <a:ext cx="160457" cy="145757"/>
              </a:xfrm>
              <a:custGeom>
                <a:avLst/>
                <a:gdLst/>
                <a:ahLst/>
                <a:cxnLst>
                  <a:cxn ang="0">
                    <a:pos x="wd2" y="hd2"/>
                  </a:cxn>
                  <a:cxn ang="5400000">
                    <a:pos x="wd2" y="hd2"/>
                  </a:cxn>
                  <a:cxn ang="10800000">
                    <a:pos x="wd2" y="hd2"/>
                  </a:cxn>
                  <a:cxn ang="16200000">
                    <a:pos x="wd2" y="hd2"/>
                  </a:cxn>
                </a:cxnLst>
                <a:rect l="0" t="0" r="r" b="b"/>
                <a:pathLst>
                  <a:path w="21600" h="21600" extrusionOk="0">
                    <a:moveTo>
                      <a:pt x="0" y="14748"/>
                    </a:moveTo>
                    <a:lnTo>
                      <a:pt x="4398" y="7200"/>
                    </a:lnTo>
                    <a:lnTo>
                      <a:pt x="10089" y="8245"/>
                    </a:lnTo>
                    <a:lnTo>
                      <a:pt x="17849" y="0"/>
                    </a:lnTo>
                    <a:lnTo>
                      <a:pt x="21600" y="4994"/>
                    </a:lnTo>
                    <a:lnTo>
                      <a:pt x="20953" y="17768"/>
                    </a:lnTo>
                    <a:lnTo>
                      <a:pt x="19143" y="12426"/>
                    </a:lnTo>
                    <a:lnTo>
                      <a:pt x="16944" y="21600"/>
                    </a:lnTo>
                    <a:lnTo>
                      <a:pt x="11641" y="19161"/>
                    </a:lnTo>
                    <a:lnTo>
                      <a:pt x="8149" y="9523"/>
                    </a:lnTo>
                    <a:lnTo>
                      <a:pt x="0" y="1474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89" name="Shape 511"/>
              <p:cNvSpPr/>
              <p:nvPr/>
            </p:nvSpPr>
            <p:spPr>
              <a:xfrm>
                <a:off x="16756124" y="3064159"/>
                <a:ext cx="37555" cy="57754"/>
              </a:xfrm>
              <a:custGeom>
                <a:avLst/>
                <a:gdLst/>
                <a:ahLst/>
                <a:cxnLst>
                  <a:cxn ang="0">
                    <a:pos x="wd2" y="hd2"/>
                  </a:cxn>
                  <a:cxn ang="5400000">
                    <a:pos x="wd2" y="hd2"/>
                  </a:cxn>
                  <a:cxn ang="10800000">
                    <a:pos x="wd2" y="hd2"/>
                  </a:cxn>
                  <a:cxn ang="16200000">
                    <a:pos x="wd2" y="hd2"/>
                  </a:cxn>
                </a:cxnLst>
                <a:rect l="0" t="0" r="r" b="b"/>
                <a:pathLst>
                  <a:path w="21600" h="21600" extrusionOk="0">
                    <a:moveTo>
                      <a:pt x="0" y="13427"/>
                    </a:moveTo>
                    <a:lnTo>
                      <a:pt x="4670" y="9924"/>
                    </a:lnTo>
                    <a:lnTo>
                      <a:pt x="21600" y="0"/>
                    </a:lnTo>
                    <a:lnTo>
                      <a:pt x="14595" y="21600"/>
                    </a:lnTo>
                    <a:lnTo>
                      <a:pt x="0" y="1342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0" name="Shape 516"/>
              <p:cNvSpPr/>
              <p:nvPr/>
            </p:nvSpPr>
            <p:spPr>
              <a:xfrm>
                <a:off x="12932542" y="-7705"/>
                <a:ext cx="6343049" cy="1905823"/>
              </a:xfrm>
              <a:custGeom>
                <a:avLst/>
                <a:gdLst/>
                <a:ahLst/>
                <a:cxnLst>
                  <a:cxn ang="0">
                    <a:pos x="wd2" y="hd2"/>
                  </a:cxn>
                  <a:cxn ang="5400000">
                    <a:pos x="wd2" y="hd2"/>
                  </a:cxn>
                  <a:cxn ang="10800000">
                    <a:pos x="wd2" y="hd2"/>
                  </a:cxn>
                  <a:cxn ang="16200000">
                    <a:pos x="wd2" y="hd2"/>
                  </a:cxn>
                </a:cxnLst>
                <a:rect l="0" t="0" r="r" b="b"/>
                <a:pathLst>
                  <a:path w="21600" h="21600" extrusionOk="0">
                    <a:moveTo>
                      <a:pt x="0" y="15336"/>
                    </a:moveTo>
                    <a:lnTo>
                      <a:pt x="182" y="14847"/>
                    </a:lnTo>
                    <a:lnTo>
                      <a:pt x="119" y="15052"/>
                    </a:lnTo>
                    <a:lnTo>
                      <a:pt x="202" y="15114"/>
                    </a:lnTo>
                    <a:lnTo>
                      <a:pt x="182" y="14101"/>
                    </a:lnTo>
                    <a:lnTo>
                      <a:pt x="255" y="13630"/>
                    </a:lnTo>
                    <a:lnTo>
                      <a:pt x="358" y="13559"/>
                    </a:lnTo>
                    <a:lnTo>
                      <a:pt x="567" y="13994"/>
                    </a:lnTo>
                    <a:lnTo>
                      <a:pt x="603" y="13168"/>
                    </a:lnTo>
                    <a:lnTo>
                      <a:pt x="524" y="13177"/>
                    </a:lnTo>
                    <a:lnTo>
                      <a:pt x="487" y="12697"/>
                    </a:lnTo>
                    <a:lnTo>
                      <a:pt x="1342" y="12235"/>
                    </a:lnTo>
                    <a:lnTo>
                      <a:pt x="1123" y="12066"/>
                    </a:lnTo>
                    <a:lnTo>
                      <a:pt x="1137" y="11817"/>
                    </a:lnTo>
                    <a:lnTo>
                      <a:pt x="1011" y="11906"/>
                    </a:lnTo>
                    <a:lnTo>
                      <a:pt x="1498" y="10636"/>
                    </a:lnTo>
                    <a:lnTo>
                      <a:pt x="1289" y="9303"/>
                    </a:lnTo>
                    <a:lnTo>
                      <a:pt x="1329" y="8672"/>
                    </a:lnTo>
                    <a:lnTo>
                      <a:pt x="1196" y="7961"/>
                    </a:lnTo>
                    <a:lnTo>
                      <a:pt x="1319" y="7552"/>
                    </a:lnTo>
                    <a:lnTo>
                      <a:pt x="1123" y="6984"/>
                    </a:lnTo>
                    <a:lnTo>
                      <a:pt x="1176" y="6540"/>
                    </a:lnTo>
                    <a:lnTo>
                      <a:pt x="1422" y="6015"/>
                    </a:lnTo>
                    <a:lnTo>
                      <a:pt x="1554" y="5953"/>
                    </a:lnTo>
                    <a:lnTo>
                      <a:pt x="1710" y="6069"/>
                    </a:lnTo>
                    <a:lnTo>
                      <a:pt x="1574" y="6184"/>
                    </a:lnTo>
                    <a:lnTo>
                      <a:pt x="1674" y="6388"/>
                    </a:lnTo>
                    <a:lnTo>
                      <a:pt x="2055" y="6460"/>
                    </a:lnTo>
                    <a:lnTo>
                      <a:pt x="2714" y="7526"/>
                    </a:lnTo>
                    <a:lnTo>
                      <a:pt x="2731" y="8059"/>
                    </a:lnTo>
                    <a:lnTo>
                      <a:pt x="2446" y="8512"/>
                    </a:lnTo>
                    <a:lnTo>
                      <a:pt x="1561" y="7872"/>
                    </a:lnTo>
                    <a:lnTo>
                      <a:pt x="1915" y="8636"/>
                    </a:lnTo>
                    <a:lnTo>
                      <a:pt x="1902" y="9543"/>
                    </a:lnTo>
                    <a:lnTo>
                      <a:pt x="2260" y="9969"/>
                    </a:lnTo>
                    <a:lnTo>
                      <a:pt x="2359" y="9898"/>
                    </a:lnTo>
                    <a:lnTo>
                      <a:pt x="2313" y="9543"/>
                    </a:lnTo>
                    <a:lnTo>
                      <a:pt x="2144" y="9392"/>
                    </a:lnTo>
                    <a:lnTo>
                      <a:pt x="2184" y="9090"/>
                    </a:lnTo>
                    <a:lnTo>
                      <a:pt x="2353" y="9427"/>
                    </a:lnTo>
                    <a:lnTo>
                      <a:pt x="2694" y="9543"/>
                    </a:lnTo>
                    <a:lnTo>
                      <a:pt x="2545" y="8823"/>
                    </a:lnTo>
                    <a:lnTo>
                      <a:pt x="2873" y="8228"/>
                    </a:lnTo>
                    <a:lnTo>
                      <a:pt x="3105" y="8636"/>
                    </a:lnTo>
                    <a:lnTo>
                      <a:pt x="3095" y="7037"/>
                    </a:lnTo>
                    <a:lnTo>
                      <a:pt x="2992" y="6797"/>
                    </a:lnTo>
                    <a:lnTo>
                      <a:pt x="3390" y="7153"/>
                    </a:lnTo>
                    <a:lnTo>
                      <a:pt x="3420" y="7348"/>
                    </a:lnTo>
                    <a:lnTo>
                      <a:pt x="3211" y="7632"/>
                    </a:lnTo>
                    <a:lnTo>
                      <a:pt x="3420" y="8148"/>
                    </a:lnTo>
                    <a:lnTo>
                      <a:pt x="3599" y="7552"/>
                    </a:lnTo>
                    <a:lnTo>
                      <a:pt x="4318" y="6602"/>
                    </a:lnTo>
                    <a:lnTo>
                      <a:pt x="4431" y="6566"/>
                    </a:lnTo>
                    <a:lnTo>
                      <a:pt x="4318" y="6708"/>
                    </a:lnTo>
                    <a:lnTo>
                      <a:pt x="4441" y="7170"/>
                    </a:lnTo>
                    <a:lnTo>
                      <a:pt x="4971" y="6566"/>
                    </a:lnTo>
                    <a:lnTo>
                      <a:pt x="5090" y="7010"/>
                    </a:lnTo>
                    <a:lnTo>
                      <a:pt x="5219" y="6646"/>
                    </a:lnTo>
                    <a:lnTo>
                      <a:pt x="5146" y="6157"/>
                    </a:lnTo>
                    <a:lnTo>
                      <a:pt x="5229" y="5989"/>
                    </a:lnTo>
                    <a:lnTo>
                      <a:pt x="5630" y="6229"/>
                    </a:lnTo>
                    <a:lnTo>
                      <a:pt x="6157" y="7135"/>
                    </a:lnTo>
                    <a:lnTo>
                      <a:pt x="6257" y="6699"/>
                    </a:lnTo>
                    <a:lnTo>
                      <a:pt x="6147" y="6255"/>
                    </a:lnTo>
                    <a:lnTo>
                      <a:pt x="5988" y="6113"/>
                    </a:lnTo>
                    <a:lnTo>
                      <a:pt x="6045" y="5402"/>
                    </a:lnTo>
                    <a:lnTo>
                      <a:pt x="5948" y="5304"/>
                    </a:lnTo>
                    <a:lnTo>
                      <a:pt x="5975" y="4976"/>
                    </a:lnTo>
                    <a:lnTo>
                      <a:pt x="6167" y="4629"/>
                    </a:lnTo>
                    <a:lnTo>
                      <a:pt x="6293" y="3767"/>
                    </a:lnTo>
                    <a:lnTo>
                      <a:pt x="6565" y="3776"/>
                    </a:lnTo>
                    <a:lnTo>
                      <a:pt x="6707" y="3901"/>
                    </a:lnTo>
                    <a:lnTo>
                      <a:pt x="6595" y="4825"/>
                    </a:lnTo>
                    <a:lnTo>
                      <a:pt x="6721" y="5269"/>
                    </a:lnTo>
                    <a:lnTo>
                      <a:pt x="6684" y="6540"/>
                    </a:lnTo>
                    <a:lnTo>
                      <a:pt x="6813" y="6966"/>
                    </a:lnTo>
                    <a:lnTo>
                      <a:pt x="6757" y="7428"/>
                    </a:lnTo>
                    <a:lnTo>
                      <a:pt x="6552" y="7792"/>
                    </a:lnTo>
                    <a:lnTo>
                      <a:pt x="6615" y="7961"/>
                    </a:lnTo>
                    <a:lnTo>
                      <a:pt x="6343" y="8130"/>
                    </a:lnTo>
                    <a:lnTo>
                      <a:pt x="6634" y="8432"/>
                    </a:lnTo>
                    <a:lnTo>
                      <a:pt x="6976" y="7428"/>
                    </a:lnTo>
                    <a:lnTo>
                      <a:pt x="6929" y="6797"/>
                    </a:lnTo>
                    <a:lnTo>
                      <a:pt x="7035" y="6699"/>
                    </a:lnTo>
                    <a:lnTo>
                      <a:pt x="7211" y="6575"/>
                    </a:lnTo>
                    <a:lnTo>
                      <a:pt x="7304" y="6939"/>
                    </a:lnTo>
                    <a:lnTo>
                      <a:pt x="7294" y="7419"/>
                    </a:lnTo>
                    <a:lnTo>
                      <a:pt x="7499" y="7561"/>
                    </a:lnTo>
                    <a:lnTo>
                      <a:pt x="7330" y="7410"/>
                    </a:lnTo>
                    <a:lnTo>
                      <a:pt x="7410" y="7117"/>
                    </a:lnTo>
                    <a:lnTo>
                      <a:pt x="7337" y="6699"/>
                    </a:lnTo>
                    <a:lnTo>
                      <a:pt x="6850" y="6424"/>
                    </a:lnTo>
                    <a:lnTo>
                      <a:pt x="6929" y="5438"/>
                    </a:lnTo>
                    <a:lnTo>
                      <a:pt x="6757" y="4825"/>
                    </a:lnTo>
                    <a:lnTo>
                      <a:pt x="6999" y="4256"/>
                    </a:lnTo>
                    <a:lnTo>
                      <a:pt x="6979" y="3847"/>
                    </a:lnTo>
                    <a:lnTo>
                      <a:pt x="7082" y="4078"/>
                    </a:lnTo>
                    <a:lnTo>
                      <a:pt x="7025" y="4887"/>
                    </a:lnTo>
                    <a:lnTo>
                      <a:pt x="7108" y="4976"/>
                    </a:lnTo>
                    <a:lnTo>
                      <a:pt x="7443" y="5216"/>
                    </a:lnTo>
                    <a:lnTo>
                      <a:pt x="7135" y="4567"/>
                    </a:lnTo>
                    <a:lnTo>
                      <a:pt x="7360" y="4594"/>
                    </a:lnTo>
                    <a:lnTo>
                      <a:pt x="7310" y="4327"/>
                    </a:lnTo>
                    <a:lnTo>
                      <a:pt x="7443" y="4194"/>
                    </a:lnTo>
                    <a:lnTo>
                      <a:pt x="8049" y="4727"/>
                    </a:lnTo>
                    <a:lnTo>
                      <a:pt x="7933" y="5047"/>
                    </a:lnTo>
                    <a:lnTo>
                      <a:pt x="7917" y="5580"/>
                    </a:lnTo>
                    <a:lnTo>
                      <a:pt x="8043" y="5864"/>
                    </a:lnTo>
                    <a:lnTo>
                      <a:pt x="8106" y="4727"/>
                    </a:lnTo>
                    <a:lnTo>
                      <a:pt x="7778" y="4141"/>
                    </a:lnTo>
                    <a:lnTo>
                      <a:pt x="7705" y="3332"/>
                    </a:lnTo>
                    <a:lnTo>
                      <a:pt x="8477" y="3057"/>
                    </a:lnTo>
                    <a:lnTo>
                      <a:pt x="8381" y="2310"/>
                    </a:lnTo>
                    <a:lnTo>
                      <a:pt x="8477" y="2479"/>
                    </a:lnTo>
                    <a:lnTo>
                      <a:pt x="8613" y="2195"/>
                    </a:lnTo>
                    <a:lnTo>
                      <a:pt x="8510" y="2106"/>
                    </a:lnTo>
                    <a:lnTo>
                      <a:pt x="9332" y="1519"/>
                    </a:lnTo>
                    <a:lnTo>
                      <a:pt x="9259" y="1351"/>
                    </a:lnTo>
                    <a:lnTo>
                      <a:pt x="9640" y="1288"/>
                    </a:lnTo>
                    <a:lnTo>
                      <a:pt x="9637" y="1484"/>
                    </a:lnTo>
                    <a:lnTo>
                      <a:pt x="9723" y="1484"/>
                    </a:lnTo>
                    <a:lnTo>
                      <a:pt x="10001" y="1217"/>
                    </a:lnTo>
                    <a:lnTo>
                      <a:pt x="10131" y="1359"/>
                    </a:lnTo>
                    <a:lnTo>
                      <a:pt x="10005" y="1040"/>
                    </a:lnTo>
                    <a:lnTo>
                      <a:pt x="10316" y="977"/>
                    </a:lnTo>
                    <a:lnTo>
                      <a:pt x="10326" y="569"/>
                    </a:lnTo>
                    <a:lnTo>
                      <a:pt x="10681" y="0"/>
                    </a:lnTo>
                    <a:lnTo>
                      <a:pt x="10936" y="338"/>
                    </a:lnTo>
                    <a:lnTo>
                      <a:pt x="10720" y="631"/>
                    </a:lnTo>
                    <a:lnTo>
                      <a:pt x="11095" y="613"/>
                    </a:lnTo>
                    <a:lnTo>
                      <a:pt x="10939" y="1040"/>
                    </a:lnTo>
                    <a:lnTo>
                      <a:pt x="11569" y="817"/>
                    </a:lnTo>
                    <a:lnTo>
                      <a:pt x="11907" y="1484"/>
                    </a:lnTo>
                    <a:lnTo>
                      <a:pt x="11854" y="1724"/>
                    </a:lnTo>
                    <a:lnTo>
                      <a:pt x="11741" y="1564"/>
                    </a:lnTo>
                    <a:lnTo>
                      <a:pt x="11897" y="1786"/>
                    </a:lnTo>
                    <a:lnTo>
                      <a:pt x="11824" y="2168"/>
                    </a:lnTo>
                    <a:lnTo>
                      <a:pt x="10681" y="4052"/>
                    </a:lnTo>
                    <a:lnTo>
                      <a:pt x="11052" y="3803"/>
                    </a:lnTo>
                    <a:lnTo>
                      <a:pt x="10972" y="3563"/>
                    </a:lnTo>
                    <a:lnTo>
                      <a:pt x="11549" y="3216"/>
                    </a:lnTo>
                    <a:lnTo>
                      <a:pt x="11390" y="3261"/>
                    </a:lnTo>
                    <a:lnTo>
                      <a:pt x="11426" y="2950"/>
                    </a:lnTo>
                    <a:lnTo>
                      <a:pt x="11741" y="3216"/>
                    </a:lnTo>
                    <a:lnTo>
                      <a:pt x="11797" y="2950"/>
                    </a:lnTo>
                    <a:lnTo>
                      <a:pt x="11860" y="3563"/>
                    </a:lnTo>
                    <a:lnTo>
                      <a:pt x="12016" y="3607"/>
                    </a:lnTo>
                    <a:lnTo>
                      <a:pt x="11870" y="3341"/>
                    </a:lnTo>
                    <a:lnTo>
                      <a:pt x="12179" y="3216"/>
                    </a:lnTo>
                    <a:lnTo>
                      <a:pt x="12546" y="3332"/>
                    </a:lnTo>
                    <a:lnTo>
                      <a:pt x="12520" y="3563"/>
                    </a:lnTo>
                    <a:lnTo>
                      <a:pt x="12828" y="3767"/>
                    </a:lnTo>
                    <a:lnTo>
                      <a:pt x="13103" y="3714"/>
                    </a:lnTo>
                    <a:lnTo>
                      <a:pt x="13116" y="3136"/>
                    </a:lnTo>
                    <a:lnTo>
                      <a:pt x="13199" y="3083"/>
                    </a:lnTo>
                    <a:lnTo>
                      <a:pt x="13895" y="3714"/>
                    </a:lnTo>
                    <a:lnTo>
                      <a:pt x="13809" y="4727"/>
                    </a:lnTo>
                    <a:lnTo>
                      <a:pt x="14130" y="5402"/>
                    </a:lnTo>
                    <a:lnTo>
                      <a:pt x="14313" y="4478"/>
                    </a:lnTo>
                    <a:lnTo>
                      <a:pt x="14429" y="4887"/>
                    </a:lnTo>
                    <a:lnTo>
                      <a:pt x="14661" y="4727"/>
                    </a:lnTo>
                    <a:lnTo>
                      <a:pt x="14976" y="5047"/>
                    </a:lnTo>
                    <a:lnTo>
                      <a:pt x="15221" y="4860"/>
                    </a:lnTo>
                    <a:lnTo>
                      <a:pt x="15207" y="4478"/>
                    </a:lnTo>
                    <a:lnTo>
                      <a:pt x="15376" y="3830"/>
                    </a:lnTo>
                    <a:lnTo>
                      <a:pt x="16427" y="4283"/>
                    </a:lnTo>
                    <a:lnTo>
                      <a:pt x="16497" y="4585"/>
                    </a:lnTo>
                    <a:lnTo>
                      <a:pt x="16364" y="4718"/>
                    </a:lnTo>
                    <a:lnTo>
                      <a:pt x="16709" y="4860"/>
                    </a:lnTo>
                    <a:lnTo>
                      <a:pt x="16835" y="5304"/>
                    </a:lnTo>
                    <a:lnTo>
                      <a:pt x="17627" y="5216"/>
                    </a:lnTo>
                    <a:lnTo>
                      <a:pt x="17769" y="5580"/>
                    </a:lnTo>
                    <a:lnTo>
                      <a:pt x="17713" y="6015"/>
                    </a:lnTo>
                    <a:lnTo>
                      <a:pt x="17945" y="6326"/>
                    </a:lnTo>
                    <a:lnTo>
                      <a:pt x="18064" y="6086"/>
                    </a:lnTo>
                    <a:lnTo>
                      <a:pt x="18631" y="6264"/>
                    </a:lnTo>
                    <a:lnTo>
                      <a:pt x="18740" y="6015"/>
                    </a:lnTo>
                    <a:lnTo>
                      <a:pt x="18813" y="6406"/>
                    </a:lnTo>
                    <a:lnTo>
                      <a:pt x="19045" y="6726"/>
                    </a:lnTo>
                    <a:lnTo>
                      <a:pt x="19154" y="6504"/>
                    </a:lnTo>
                    <a:lnTo>
                      <a:pt x="19035" y="6157"/>
                    </a:lnTo>
                    <a:lnTo>
                      <a:pt x="19105" y="5864"/>
                    </a:lnTo>
                    <a:lnTo>
                      <a:pt x="20089" y="6317"/>
                    </a:lnTo>
                    <a:lnTo>
                      <a:pt x="20738" y="7446"/>
                    </a:lnTo>
                    <a:lnTo>
                      <a:pt x="20884" y="7446"/>
                    </a:lnTo>
                    <a:lnTo>
                      <a:pt x="21050" y="8370"/>
                    </a:lnTo>
                    <a:lnTo>
                      <a:pt x="20970" y="7872"/>
                    </a:lnTo>
                    <a:lnTo>
                      <a:pt x="21080" y="7828"/>
                    </a:lnTo>
                    <a:lnTo>
                      <a:pt x="21153" y="8023"/>
                    </a:lnTo>
                    <a:lnTo>
                      <a:pt x="21338" y="7961"/>
                    </a:lnTo>
                    <a:lnTo>
                      <a:pt x="21600" y="8477"/>
                    </a:lnTo>
                    <a:lnTo>
                      <a:pt x="21222" y="9063"/>
                    </a:lnTo>
                    <a:lnTo>
                      <a:pt x="21302" y="9232"/>
                    </a:lnTo>
                    <a:lnTo>
                      <a:pt x="21166" y="9338"/>
                    </a:lnTo>
                    <a:lnTo>
                      <a:pt x="21275" y="9561"/>
                    </a:lnTo>
                    <a:lnTo>
                      <a:pt x="21050" y="9569"/>
                    </a:lnTo>
                    <a:lnTo>
                      <a:pt x="20967" y="9232"/>
                    </a:lnTo>
                    <a:lnTo>
                      <a:pt x="20888" y="9365"/>
                    </a:lnTo>
                    <a:lnTo>
                      <a:pt x="20738" y="8823"/>
                    </a:lnTo>
                    <a:lnTo>
                      <a:pt x="20477" y="8841"/>
                    </a:lnTo>
                    <a:lnTo>
                      <a:pt x="20407" y="8512"/>
                    </a:lnTo>
                    <a:lnTo>
                      <a:pt x="20473" y="8370"/>
                    </a:lnTo>
                    <a:lnTo>
                      <a:pt x="20380" y="8370"/>
                    </a:lnTo>
                    <a:lnTo>
                      <a:pt x="20294" y="8477"/>
                    </a:lnTo>
                    <a:lnTo>
                      <a:pt x="20384" y="8850"/>
                    </a:lnTo>
                    <a:lnTo>
                      <a:pt x="20331" y="9090"/>
                    </a:lnTo>
                    <a:lnTo>
                      <a:pt x="20112" y="9463"/>
                    </a:lnTo>
                    <a:lnTo>
                      <a:pt x="19963" y="9374"/>
                    </a:lnTo>
                    <a:lnTo>
                      <a:pt x="20211" y="10422"/>
                    </a:lnTo>
                    <a:lnTo>
                      <a:pt x="20165" y="10831"/>
                    </a:lnTo>
                    <a:lnTo>
                      <a:pt x="19913" y="10547"/>
                    </a:lnTo>
                    <a:lnTo>
                      <a:pt x="19923" y="10716"/>
                    </a:lnTo>
                    <a:lnTo>
                      <a:pt x="19469" y="11231"/>
                    </a:lnTo>
                    <a:lnTo>
                      <a:pt x="19058" y="12297"/>
                    </a:lnTo>
                    <a:lnTo>
                      <a:pt x="18786" y="11888"/>
                    </a:lnTo>
                    <a:lnTo>
                      <a:pt x="18535" y="12324"/>
                    </a:lnTo>
                    <a:lnTo>
                      <a:pt x="18535" y="11942"/>
                    </a:lnTo>
                    <a:lnTo>
                      <a:pt x="18389" y="12333"/>
                    </a:lnTo>
                    <a:lnTo>
                      <a:pt x="18203" y="12315"/>
                    </a:lnTo>
                    <a:lnTo>
                      <a:pt x="18014" y="13346"/>
                    </a:lnTo>
                    <a:lnTo>
                      <a:pt x="18170" y="13559"/>
                    </a:lnTo>
                    <a:lnTo>
                      <a:pt x="18110" y="13897"/>
                    </a:lnTo>
                    <a:lnTo>
                      <a:pt x="18180" y="14439"/>
                    </a:lnTo>
                    <a:lnTo>
                      <a:pt x="18047" y="14341"/>
                    </a:lnTo>
                    <a:lnTo>
                      <a:pt x="17971" y="14821"/>
                    </a:lnTo>
                    <a:lnTo>
                      <a:pt x="18018" y="15229"/>
                    </a:lnTo>
                    <a:lnTo>
                      <a:pt x="17739" y="15576"/>
                    </a:lnTo>
                    <a:lnTo>
                      <a:pt x="17769" y="16065"/>
                    </a:lnTo>
                    <a:lnTo>
                      <a:pt x="17584" y="16189"/>
                    </a:lnTo>
                    <a:lnTo>
                      <a:pt x="17540" y="16713"/>
                    </a:lnTo>
                    <a:lnTo>
                      <a:pt x="17368" y="17264"/>
                    </a:lnTo>
                    <a:lnTo>
                      <a:pt x="17219" y="15229"/>
                    </a:lnTo>
                    <a:lnTo>
                      <a:pt x="17232" y="14136"/>
                    </a:lnTo>
                    <a:lnTo>
                      <a:pt x="17368" y="13488"/>
                    </a:lnTo>
                    <a:lnTo>
                      <a:pt x="17560" y="13355"/>
                    </a:lnTo>
                    <a:lnTo>
                      <a:pt x="18008" y="11995"/>
                    </a:lnTo>
                    <a:lnTo>
                      <a:pt x="18220" y="11711"/>
                    </a:lnTo>
                    <a:lnTo>
                      <a:pt x="18293" y="10929"/>
                    </a:lnTo>
                    <a:lnTo>
                      <a:pt x="18389" y="10724"/>
                    </a:lnTo>
                    <a:lnTo>
                      <a:pt x="18217" y="10716"/>
                    </a:lnTo>
                    <a:lnTo>
                      <a:pt x="18167" y="11364"/>
                    </a:lnTo>
                    <a:lnTo>
                      <a:pt x="17786" y="11906"/>
                    </a:lnTo>
                    <a:lnTo>
                      <a:pt x="17822" y="11071"/>
                    </a:lnTo>
                    <a:lnTo>
                      <a:pt x="17411" y="11266"/>
                    </a:lnTo>
                    <a:lnTo>
                      <a:pt x="17027" y="12324"/>
                    </a:lnTo>
                    <a:lnTo>
                      <a:pt x="17103" y="12777"/>
                    </a:lnTo>
                    <a:lnTo>
                      <a:pt x="16692" y="12928"/>
                    </a:lnTo>
                    <a:lnTo>
                      <a:pt x="16639" y="12795"/>
                    </a:lnTo>
                    <a:lnTo>
                      <a:pt x="16778" y="12724"/>
                    </a:lnTo>
                    <a:lnTo>
                      <a:pt x="16434" y="12439"/>
                    </a:lnTo>
                    <a:lnTo>
                      <a:pt x="16334" y="12724"/>
                    </a:lnTo>
                    <a:lnTo>
                      <a:pt x="15555" y="12733"/>
                    </a:lnTo>
                    <a:lnTo>
                      <a:pt x="14637" y="15185"/>
                    </a:lnTo>
                    <a:lnTo>
                      <a:pt x="14823" y="15291"/>
                    </a:lnTo>
                    <a:lnTo>
                      <a:pt x="14823" y="15736"/>
                    </a:lnTo>
                    <a:lnTo>
                      <a:pt x="14936" y="15460"/>
                    </a:lnTo>
                    <a:lnTo>
                      <a:pt x="14903" y="15842"/>
                    </a:lnTo>
                    <a:lnTo>
                      <a:pt x="15035" y="15629"/>
                    </a:lnTo>
                    <a:lnTo>
                      <a:pt x="15029" y="15869"/>
                    </a:lnTo>
                    <a:lnTo>
                      <a:pt x="15065" y="15460"/>
                    </a:lnTo>
                    <a:lnTo>
                      <a:pt x="15207" y="15469"/>
                    </a:lnTo>
                    <a:lnTo>
                      <a:pt x="15400" y="16002"/>
                    </a:lnTo>
                    <a:lnTo>
                      <a:pt x="15217" y="16047"/>
                    </a:lnTo>
                    <a:lnTo>
                      <a:pt x="15380" y="16207"/>
                    </a:lnTo>
                    <a:lnTo>
                      <a:pt x="15420" y="16580"/>
                    </a:lnTo>
                    <a:lnTo>
                      <a:pt x="15290" y="17344"/>
                    </a:lnTo>
                    <a:lnTo>
                      <a:pt x="15264" y="18499"/>
                    </a:lnTo>
                    <a:lnTo>
                      <a:pt x="14618" y="20951"/>
                    </a:lnTo>
                    <a:lnTo>
                      <a:pt x="14389" y="21289"/>
                    </a:lnTo>
                    <a:lnTo>
                      <a:pt x="14207" y="20951"/>
                    </a:lnTo>
                    <a:lnTo>
                      <a:pt x="14051" y="21431"/>
                    </a:lnTo>
                    <a:lnTo>
                      <a:pt x="14041" y="21333"/>
                    </a:lnTo>
                    <a:lnTo>
                      <a:pt x="14124" y="20951"/>
                    </a:lnTo>
                    <a:lnTo>
                      <a:pt x="14081" y="20338"/>
                    </a:lnTo>
                    <a:lnTo>
                      <a:pt x="14362" y="20090"/>
                    </a:lnTo>
                    <a:lnTo>
                      <a:pt x="14591" y="18455"/>
                    </a:lnTo>
                    <a:lnTo>
                      <a:pt x="14107" y="18846"/>
                    </a:lnTo>
                    <a:lnTo>
                      <a:pt x="14041" y="18232"/>
                    </a:lnTo>
                    <a:lnTo>
                      <a:pt x="13653" y="17859"/>
                    </a:lnTo>
                    <a:lnTo>
                      <a:pt x="13421" y="16180"/>
                    </a:lnTo>
                    <a:lnTo>
                      <a:pt x="13163" y="15869"/>
                    </a:lnTo>
                    <a:lnTo>
                      <a:pt x="12705" y="16322"/>
                    </a:lnTo>
                    <a:lnTo>
                      <a:pt x="12788" y="16686"/>
                    </a:lnTo>
                    <a:lnTo>
                      <a:pt x="12599" y="17682"/>
                    </a:lnTo>
                    <a:lnTo>
                      <a:pt x="12420" y="17948"/>
                    </a:lnTo>
                    <a:lnTo>
                      <a:pt x="12232" y="17708"/>
                    </a:lnTo>
                    <a:lnTo>
                      <a:pt x="12000" y="17602"/>
                    </a:lnTo>
                    <a:lnTo>
                      <a:pt x="11403" y="18064"/>
                    </a:lnTo>
                    <a:lnTo>
                      <a:pt x="10870" y="17380"/>
                    </a:lnTo>
                    <a:lnTo>
                      <a:pt x="10535" y="17477"/>
                    </a:lnTo>
                    <a:lnTo>
                      <a:pt x="10412" y="16926"/>
                    </a:lnTo>
                    <a:lnTo>
                      <a:pt x="10081" y="16580"/>
                    </a:lnTo>
                    <a:lnTo>
                      <a:pt x="9905" y="16953"/>
                    </a:lnTo>
                    <a:lnTo>
                      <a:pt x="9895" y="17699"/>
                    </a:lnTo>
                    <a:lnTo>
                      <a:pt x="9133" y="17371"/>
                    </a:lnTo>
                    <a:lnTo>
                      <a:pt x="8725" y="18064"/>
                    </a:lnTo>
                    <a:lnTo>
                      <a:pt x="8510" y="18330"/>
                    </a:lnTo>
                    <a:lnTo>
                      <a:pt x="8245" y="17788"/>
                    </a:lnTo>
                    <a:lnTo>
                      <a:pt x="8069" y="18090"/>
                    </a:lnTo>
                    <a:lnTo>
                      <a:pt x="7751" y="17708"/>
                    </a:lnTo>
                    <a:lnTo>
                      <a:pt x="7629" y="17682"/>
                    </a:lnTo>
                    <a:lnTo>
                      <a:pt x="7539" y="17086"/>
                    </a:lnTo>
                    <a:lnTo>
                      <a:pt x="7360" y="17086"/>
                    </a:lnTo>
                    <a:lnTo>
                      <a:pt x="7297" y="17193"/>
                    </a:lnTo>
                    <a:lnTo>
                      <a:pt x="7155" y="16749"/>
                    </a:lnTo>
                    <a:lnTo>
                      <a:pt x="7059" y="16864"/>
                    </a:lnTo>
                    <a:lnTo>
                      <a:pt x="6979" y="17006"/>
                    </a:lnTo>
                    <a:lnTo>
                      <a:pt x="6615" y="16100"/>
                    </a:lnTo>
                    <a:lnTo>
                      <a:pt x="6512" y="16011"/>
                    </a:lnTo>
                    <a:lnTo>
                      <a:pt x="6273" y="15318"/>
                    </a:lnTo>
                    <a:lnTo>
                      <a:pt x="6048" y="15736"/>
                    </a:lnTo>
                    <a:lnTo>
                      <a:pt x="6008" y="15451"/>
                    </a:lnTo>
                    <a:lnTo>
                      <a:pt x="5677" y="15398"/>
                    </a:lnTo>
                    <a:lnTo>
                      <a:pt x="5547" y="14909"/>
                    </a:lnTo>
                    <a:lnTo>
                      <a:pt x="5375" y="14945"/>
                    </a:lnTo>
                    <a:lnTo>
                      <a:pt x="5306" y="15149"/>
                    </a:lnTo>
                    <a:lnTo>
                      <a:pt x="5090" y="15265"/>
                    </a:lnTo>
                    <a:lnTo>
                      <a:pt x="5027" y="15149"/>
                    </a:lnTo>
                    <a:lnTo>
                      <a:pt x="4948" y="15540"/>
                    </a:lnTo>
                    <a:lnTo>
                      <a:pt x="4875" y="15451"/>
                    </a:lnTo>
                    <a:lnTo>
                      <a:pt x="4613" y="15558"/>
                    </a:lnTo>
                    <a:lnTo>
                      <a:pt x="4530" y="15451"/>
                    </a:lnTo>
                    <a:lnTo>
                      <a:pt x="4497" y="15558"/>
                    </a:lnTo>
                    <a:lnTo>
                      <a:pt x="4633" y="16011"/>
                    </a:lnTo>
                    <a:lnTo>
                      <a:pt x="4537" y="16278"/>
                    </a:lnTo>
                    <a:lnTo>
                      <a:pt x="4540" y="16651"/>
                    </a:lnTo>
                    <a:lnTo>
                      <a:pt x="4692" y="16660"/>
                    </a:lnTo>
                    <a:lnTo>
                      <a:pt x="4765" y="17006"/>
                    </a:lnTo>
                    <a:lnTo>
                      <a:pt x="4719" y="17273"/>
                    </a:lnTo>
                    <a:lnTo>
                      <a:pt x="4613" y="17086"/>
                    </a:lnTo>
                    <a:lnTo>
                      <a:pt x="4530" y="17264"/>
                    </a:lnTo>
                    <a:lnTo>
                      <a:pt x="4437" y="17122"/>
                    </a:lnTo>
                    <a:lnTo>
                      <a:pt x="4391" y="16864"/>
                    </a:lnTo>
                    <a:lnTo>
                      <a:pt x="4292" y="17006"/>
                    </a:lnTo>
                    <a:lnTo>
                      <a:pt x="4219" y="16882"/>
                    </a:lnTo>
                    <a:lnTo>
                      <a:pt x="4126" y="17086"/>
                    </a:lnTo>
                    <a:lnTo>
                      <a:pt x="4013" y="17140"/>
                    </a:lnTo>
                    <a:lnTo>
                      <a:pt x="3944" y="16864"/>
                    </a:lnTo>
                    <a:lnTo>
                      <a:pt x="3533" y="16793"/>
                    </a:lnTo>
                    <a:lnTo>
                      <a:pt x="3493" y="16926"/>
                    </a:lnTo>
                    <a:lnTo>
                      <a:pt x="3453" y="16917"/>
                    </a:lnTo>
                    <a:lnTo>
                      <a:pt x="3380" y="17211"/>
                    </a:lnTo>
                    <a:lnTo>
                      <a:pt x="3390" y="17504"/>
                    </a:lnTo>
                    <a:lnTo>
                      <a:pt x="3340" y="17531"/>
                    </a:lnTo>
                    <a:lnTo>
                      <a:pt x="3311" y="17273"/>
                    </a:lnTo>
                    <a:lnTo>
                      <a:pt x="3248" y="17300"/>
                    </a:lnTo>
                    <a:lnTo>
                      <a:pt x="3231" y="18144"/>
                    </a:lnTo>
                    <a:lnTo>
                      <a:pt x="3291" y="18392"/>
                    </a:lnTo>
                    <a:lnTo>
                      <a:pt x="3291" y="18623"/>
                    </a:lnTo>
                    <a:lnTo>
                      <a:pt x="3364" y="18588"/>
                    </a:lnTo>
                    <a:lnTo>
                      <a:pt x="3453" y="18472"/>
                    </a:lnTo>
                    <a:lnTo>
                      <a:pt x="3526" y="18846"/>
                    </a:lnTo>
                    <a:lnTo>
                      <a:pt x="3572" y="19085"/>
                    </a:lnTo>
                    <a:lnTo>
                      <a:pt x="3635" y="19405"/>
                    </a:lnTo>
                    <a:lnTo>
                      <a:pt x="3731" y="19485"/>
                    </a:lnTo>
                    <a:lnTo>
                      <a:pt x="3609" y="19734"/>
                    </a:lnTo>
                    <a:lnTo>
                      <a:pt x="3529" y="19494"/>
                    </a:lnTo>
                    <a:lnTo>
                      <a:pt x="3446" y="20436"/>
                    </a:lnTo>
                    <a:lnTo>
                      <a:pt x="3546" y="20685"/>
                    </a:lnTo>
                    <a:lnTo>
                      <a:pt x="3629" y="21600"/>
                    </a:lnTo>
                    <a:lnTo>
                      <a:pt x="3549" y="21431"/>
                    </a:lnTo>
                    <a:lnTo>
                      <a:pt x="3470" y="21333"/>
                    </a:lnTo>
                    <a:lnTo>
                      <a:pt x="3364" y="21289"/>
                    </a:lnTo>
                    <a:lnTo>
                      <a:pt x="3291" y="21182"/>
                    </a:lnTo>
                    <a:lnTo>
                      <a:pt x="3224" y="21156"/>
                    </a:lnTo>
                    <a:lnTo>
                      <a:pt x="3175" y="20836"/>
                    </a:lnTo>
                    <a:lnTo>
                      <a:pt x="3042" y="21022"/>
                    </a:lnTo>
                    <a:lnTo>
                      <a:pt x="2926" y="21014"/>
                    </a:lnTo>
                    <a:lnTo>
                      <a:pt x="2837" y="20738"/>
                    </a:lnTo>
                    <a:lnTo>
                      <a:pt x="2638" y="20463"/>
                    </a:lnTo>
                    <a:lnTo>
                      <a:pt x="2442" y="20516"/>
                    </a:lnTo>
                    <a:lnTo>
                      <a:pt x="2224" y="20063"/>
                    </a:lnTo>
                    <a:lnTo>
                      <a:pt x="2393" y="19654"/>
                    </a:lnTo>
                    <a:lnTo>
                      <a:pt x="2409" y="19281"/>
                    </a:lnTo>
                    <a:lnTo>
                      <a:pt x="2406" y="18934"/>
                    </a:lnTo>
                    <a:lnTo>
                      <a:pt x="2429" y="18641"/>
                    </a:lnTo>
                    <a:lnTo>
                      <a:pt x="2535" y="18552"/>
                    </a:lnTo>
                    <a:lnTo>
                      <a:pt x="2469" y="18010"/>
                    </a:lnTo>
                    <a:lnTo>
                      <a:pt x="2346" y="17859"/>
                    </a:lnTo>
                    <a:lnTo>
                      <a:pt x="2280" y="17770"/>
                    </a:lnTo>
                    <a:lnTo>
                      <a:pt x="2187" y="17850"/>
                    </a:lnTo>
                    <a:lnTo>
                      <a:pt x="2005" y="17699"/>
                    </a:lnTo>
                    <a:lnTo>
                      <a:pt x="1862" y="17157"/>
                    </a:lnTo>
                    <a:lnTo>
                      <a:pt x="1736" y="16997"/>
                    </a:lnTo>
                    <a:lnTo>
                      <a:pt x="1674" y="16509"/>
                    </a:lnTo>
                    <a:lnTo>
                      <a:pt x="1574" y="16447"/>
                    </a:lnTo>
                    <a:lnTo>
                      <a:pt x="1471" y="16615"/>
                    </a:lnTo>
                    <a:lnTo>
                      <a:pt x="1402" y="16713"/>
                    </a:lnTo>
                    <a:lnTo>
                      <a:pt x="1365" y="16491"/>
                    </a:lnTo>
                    <a:lnTo>
                      <a:pt x="1322" y="16269"/>
                    </a:lnTo>
                    <a:lnTo>
                      <a:pt x="1461" y="16216"/>
                    </a:lnTo>
                    <a:lnTo>
                      <a:pt x="1455" y="16082"/>
                    </a:lnTo>
                    <a:lnTo>
                      <a:pt x="1422" y="15967"/>
                    </a:lnTo>
                    <a:lnTo>
                      <a:pt x="1365" y="15860"/>
                    </a:lnTo>
                    <a:lnTo>
                      <a:pt x="1296" y="15265"/>
                    </a:lnTo>
                    <a:lnTo>
                      <a:pt x="1176" y="14981"/>
                    </a:lnTo>
                    <a:lnTo>
                      <a:pt x="1067" y="14963"/>
                    </a:lnTo>
                    <a:lnTo>
                      <a:pt x="951" y="14963"/>
                    </a:lnTo>
                    <a:lnTo>
                      <a:pt x="878" y="14785"/>
                    </a:lnTo>
                    <a:lnTo>
                      <a:pt x="799" y="14749"/>
                    </a:lnTo>
                    <a:lnTo>
                      <a:pt x="736" y="14749"/>
                    </a:lnTo>
                    <a:lnTo>
                      <a:pt x="696" y="14909"/>
                    </a:lnTo>
                    <a:lnTo>
                      <a:pt x="616" y="15132"/>
                    </a:lnTo>
                    <a:lnTo>
                      <a:pt x="600" y="15371"/>
                    </a:lnTo>
                    <a:lnTo>
                      <a:pt x="573" y="15451"/>
                    </a:lnTo>
                    <a:lnTo>
                      <a:pt x="527" y="15842"/>
                    </a:lnTo>
                    <a:lnTo>
                      <a:pt x="497" y="15709"/>
                    </a:lnTo>
                    <a:lnTo>
                      <a:pt x="481" y="15567"/>
                    </a:lnTo>
                    <a:lnTo>
                      <a:pt x="0" y="1533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1" name="Shape 517"/>
              <p:cNvSpPr/>
              <p:nvPr/>
            </p:nvSpPr>
            <p:spPr>
              <a:xfrm>
                <a:off x="13936234" y="-255213"/>
                <a:ext cx="184353" cy="77004"/>
              </a:xfrm>
              <a:custGeom>
                <a:avLst/>
                <a:gdLst/>
                <a:ahLst/>
                <a:cxnLst>
                  <a:cxn ang="0">
                    <a:pos x="wd2" y="hd2"/>
                  </a:cxn>
                  <a:cxn ang="5400000">
                    <a:pos x="wd2" y="hd2"/>
                  </a:cxn>
                  <a:cxn ang="10800000">
                    <a:pos x="wd2" y="hd2"/>
                  </a:cxn>
                  <a:cxn ang="16200000">
                    <a:pos x="wd2" y="hd2"/>
                  </a:cxn>
                </a:cxnLst>
                <a:rect l="0" t="0" r="r" b="b"/>
                <a:pathLst>
                  <a:path w="21600" h="21600" extrusionOk="0">
                    <a:moveTo>
                      <a:pt x="0" y="15396"/>
                    </a:moveTo>
                    <a:lnTo>
                      <a:pt x="4434" y="10570"/>
                    </a:lnTo>
                    <a:lnTo>
                      <a:pt x="1251" y="6204"/>
                    </a:lnTo>
                    <a:lnTo>
                      <a:pt x="16598" y="0"/>
                    </a:lnTo>
                    <a:lnTo>
                      <a:pt x="19099" y="230"/>
                    </a:lnTo>
                    <a:lnTo>
                      <a:pt x="16143" y="5745"/>
                    </a:lnTo>
                    <a:lnTo>
                      <a:pt x="21600" y="5285"/>
                    </a:lnTo>
                    <a:lnTo>
                      <a:pt x="7503" y="18153"/>
                    </a:lnTo>
                    <a:lnTo>
                      <a:pt x="4434" y="21600"/>
                    </a:lnTo>
                    <a:lnTo>
                      <a:pt x="5116" y="16315"/>
                    </a:lnTo>
                    <a:lnTo>
                      <a:pt x="0" y="1539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2" name="Shape 518"/>
              <p:cNvSpPr/>
              <p:nvPr/>
            </p:nvSpPr>
            <p:spPr>
              <a:xfrm>
                <a:off x="13990854" y="545067"/>
                <a:ext cx="75108" cy="385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336" y="0"/>
                    </a:lnTo>
                    <a:lnTo>
                      <a:pt x="21600" y="11902"/>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3" name="Shape 519"/>
              <p:cNvSpPr/>
              <p:nvPr/>
            </p:nvSpPr>
            <p:spPr>
              <a:xfrm>
                <a:off x="14120583" y="305808"/>
                <a:ext cx="225320" cy="159508"/>
              </a:xfrm>
              <a:custGeom>
                <a:avLst/>
                <a:gdLst/>
                <a:ahLst/>
                <a:cxnLst>
                  <a:cxn ang="0">
                    <a:pos x="wd2" y="hd2"/>
                  </a:cxn>
                  <a:cxn ang="5400000">
                    <a:pos x="wd2" y="hd2"/>
                  </a:cxn>
                  <a:cxn ang="10800000">
                    <a:pos x="wd2" y="hd2"/>
                  </a:cxn>
                  <a:cxn ang="16200000">
                    <a:pos x="wd2" y="hd2"/>
                  </a:cxn>
                </a:cxnLst>
                <a:rect l="0" t="0" r="r" b="b"/>
                <a:pathLst>
                  <a:path w="21600" h="21600" extrusionOk="0">
                    <a:moveTo>
                      <a:pt x="0" y="10906"/>
                    </a:moveTo>
                    <a:lnTo>
                      <a:pt x="1509" y="15459"/>
                    </a:lnTo>
                    <a:lnTo>
                      <a:pt x="3867" y="13871"/>
                    </a:lnTo>
                    <a:lnTo>
                      <a:pt x="6697" y="16835"/>
                    </a:lnTo>
                    <a:lnTo>
                      <a:pt x="8583" y="15459"/>
                    </a:lnTo>
                    <a:lnTo>
                      <a:pt x="7734" y="20753"/>
                    </a:lnTo>
                    <a:lnTo>
                      <a:pt x="21600" y="21600"/>
                    </a:lnTo>
                    <a:lnTo>
                      <a:pt x="16507" y="17682"/>
                    </a:lnTo>
                    <a:lnTo>
                      <a:pt x="13866" y="11118"/>
                    </a:lnTo>
                    <a:lnTo>
                      <a:pt x="13960" y="4024"/>
                    </a:lnTo>
                    <a:lnTo>
                      <a:pt x="17544" y="0"/>
                    </a:lnTo>
                    <a:lnTo>
                      <a:pt x="5376" y="1376"/>
                    </a:lnTo>
                    <a:lnTo>
                      <a:pt x="2358" y="10906"/>
                    </a:lnTo>
                    <a:lnTo>
                      <a:pt x="0" y="1090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4" name="Shape 520"/>
              <p:cNvSpPr/>
              <p:nvPr/>
            </p:nvSpPr>
            <p:spPr>
              <a:xfrm>
                <a:off x="14195690" y="47298"/>
                <a:ext cx="573540" cy="258511"/>
              </a:xfrm>
              <a:custGeom>
                <a:avLst/>
                <a:gdLst/>
                <a:ahLst/>
                <a:cxnLst>
                  <a:cxn ang="0">
                    <a:pos x="wd2" y="hd2"/>
                  </a:cxn>
                  <a:cxn ang="5400000">
                    <a:pos x="wd2" y="hd2"/>
                  </a:cxn>
                  <a:cxn ang="10800000">
                    <a:pos x="wd2" y="hd2"/>
                  </a:cxn>
                  <a:cxn ang="16200000">
                    <a:pos x="wd2" y="hd2"/>
                  </a:cxn>
                </a:cxnLst>
                <a:rect l="0" t="0" r="r" b="b"/>
                <a:pathLst>
                  <a:path w="21600" h="21600" extrusionOk="0">
                    <a:moveTo>
                      <a:pt x="0" y="18589"/>
                    </a:moveTo>
                    <a:lnTo>
                      <a:pt x="2134" y="19178"/>
                    </a:lnTo>
                    <a:lnTo>
                      <a:pt x="662" y="21011"/>
                    </a:lnTo>
                    <a:lnTo>
                      <a:pt x="4305" y="21600"/>
                    </a:lnTo>
                    <a:lnTo>
                      <a:pt x="4416" y="19178"/>
                    </a:lnTo>
                    <a:lnTo>
                      <a:pt x="5483" y="19505"/>
                    </a:lnTo>
                    <a:lnTo>
                      <a:pt x="4379" y="18262"/>
                    </a:lnTo>
                    <a:lnTo>
                      <a:pt x="5814" y="18720"/>
                    </a:lnTo>
                    <a:lnTo>
                      <a:pt x="5483" y="15971"/>
                    </a:lnTo>
                    <a:lnTo>
                      <a:pt x="6145" y="17673"/>
                    </a:lnTo>
                    <a:lnTo>
                      <a:pt x="7212" y="16036"/>
                    </a:lnTo>
                    <a:lnTo>
                      <a:pt x="6513" y="14204"/>
                    </a:lnTo>
                    <a:lnTo>
                      <a:pt x="8795" y="14531"/>
                    </a:lnTo>
                    <a:lnTo>
                      <a:pt x="8132" y="13418"/>
                    </a:lnTo>
                    <a:lnTo>
                      <a:pt x="9163" y="13680"/>
                    </a:lnTo>
                    <a:lnTo>
                      <a:pt x="9751" y="11455"/>
                    </a:lnTo>
                    <a:lnTo>
                      <a:pt x="20533" y="4647"/>
                    </a:lnTo>
                    <a:lnTo>
                      <a:pt x="21600" y="1964"/>
                    </a:lnTo>
                    <a:lnTo>
                      <a:pt x="19503" y="0"/>
                    </a:lnTo>
                    <a:lnTo>
                      <a:pt x="15050" y="4385"/>
                    </a:lnTo>
                    <a:lnTo>
                      <a:pt x="10377" y="4385"/>
                    </a:lnTo>
                    <a:lnTo>
                      <a:pt x="5409" y="10145"/>
                    </a:lnTo>
                    <a:lnTo>
                      <a:pt x="2613" y="10800"/>
                    </a:lnTo>
                    <a:lnTo>
                      <a:pt x="2797" y="13418"/>
                    </a:lnTo>
                    <a:lnTo>
                      <a:pt x="4268" y="13680"/>
                    </a:lnTo>
                    <a:lnTo>
                      <a:pt x="2576" y="13745"/>
                    </a:lnTo>
                    <a:lnTo>
                      <a:pt x="3349" y="14793"/>
                    </a:lnTo>
                    <a:lnTo>
                      <a:pt x="2134" y="16036"/>
                    </a:lnTo>
                    <a:lnTo>
                      <a:pt x="3569" y="17215"/>
                    </a:lnTo>
                    <a:lnTo>
                      <a:pt x="0" y="1858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5" name="Shape 521"/>
              <p:cNvSpPr/>
              <p:nvPr/>
            </p:nvSpPr>
            <p:spPr>
              <a:xfrm>
                <a:off x="14526839" y="-293716"/>
                <a:ext cx="109249" cy="5225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lnTo>
                      <a:pt x="6010" y="21600"/>
                    </a:lnTo>
                    <a:lnTo>
                      <a:pt x="21600" y="14073"/>
                    </a:lnTo>
                    <a:lnTo>
                      <a:pt x="12397" y="0"/>
                    </a:lnTo>
                    <a:lnTo>
                      <a:pt x="0" y="1538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6" name="Shape 522"/>
              <p:cNvSpPr/>
              <p:nvPr/>
            </p:nvSpPr>
            <p:spPr>
              <a:xfrm>
                <a:off x="15585150" y="-189212"/>
                <a:ext cx="99005" cy="330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647" y="17486"/>
                    </a:lnTo>
                    <a:lnTo>
                      <a:pt x="6501" y="21600"/>
                    </a:lnTo>
                    <a:lnTo>
                      <a:pt x="14680" y="21086"/>
                    </a:lnTo>
                    <a:lnTo>
                      <a:pt x="21600" y="10286"/>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7" name="Shape 523"/>
              <p:cNvSpPr/>
              <p:nvPr/>
            </p:nvSpPr>
            <p:spPr>
              <a:xfrm>
                <a:off x="15605636" y="-282715"/>
                <a:ext cx="235561" cy="96255"/>
              </a:xfrm>
              <a:custGeom>
                <a:avLst/>
                <a:gdLst/>
                <a:ahLst/>
                <a:cxnLst>
                  <a:cxn ang="0">
                    <a:pos x="wd2" y="hd2"/>
                  </a:cxn>
                  <a:cxn ang="5400000">
                    <a:pos x="wd2" y="hd2"/>
                  </a:cxn>
                  <a:cxn ang="10800000">
                    <a:pos x="wd2" y="hd2"/>
                  </a:cxn>
                  <a:cxn ang="16200000">
                    <a:pos x="wd2" y="hd2"/>
                  </a:cxn>
                </a:cxnLst>
                <a:rect l="0" t="0" r="r" b="b"/>
                <a:pathLst>
                  <a:path w="21600" h="21600" extrusionOk="0">
                    <a:moveTo>
                      <a:pt x="0" y="17561"/>
                    </a:moveTo>
                    <a:lnTo>
                      <a:pt x="5802" y="5795"/>
                    </a:lnTo>
                    <a:lnTo>
                      <a:pt x="13924" y="0"/>
                    </a:lnTo>
                    <a:lnTo>
                      <a:pt x="21600" y="10361"/>
                    </a:lnTo>
                    <a:lnTo>
                      <a:pt x="18922" y="12468"/>
                    </a:lnTo>
                    <a:lnTo>
                      <a:pt x="19636" y="17210"/>
                    </a:lnTo>
                    <a:lnTo>
                      <a:pt x="8479" y="21600"/>
                    </a:lnTo>
                    <a:lnTo>
                      <a:pt x="0" y="1756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8" name="Shape 524"/>
              <p:cNvSpPr/>
              <p:nvPr/>
            </p:nvSpPr>
            <p:spPr>
              <a:xfrm>
                <a:off x="15653429" y="-197464"/>
                <a:ext cx="266288" cy="110007"/>
              </a:xfrm>
              <a:custGeom>
                <a:avLst/>
                <a:gdLst/>
                <a:ahLst/>
                <a:cxnLst>
                  <a:cxn ang="0">
                    <a:pos x="wd2" y="hd2"/>
                  </a:cxn>
                  <a:cxn ang="5400000">
                    <a:pos x="wd2" y="hd2"/>
                  </a:cxn>
                  <a:cxn ang="10800000">
                    <a:pos x="wd2" y="hd2"/>
                  </a:cxn>
                  <a:cxn ang="16200000">
                    <a:pos x="wd2" y="hd2"/>
                  </a:cxn>
                </a:cxnLst>
                <a:rect l="0" t="0" r="r" b="b"/>
                <a:pathLst>
                  <a:path w="21600" h="21600" extrusionOk="0">
                    <a:moveTo>
                      <a:pt x="0" y="9279"/>
                    </a:moveTo>
                    <a:lnTo>
                      <a:pt x="3942" y="10344"/>
                    </a:lnTo>
                    <a:lnTo>
                      <a:pt x="6701" y="17949"/>
                    </a:lnTo>
                    <a:lnTo>
                      <a:pt x="8987" y="15668"/>
                    </a:lnTo>
                    <a:lnTo>
                      <a:pt x="17737" y="21600"/>
                    </a:lnTo>
                    <a:lnTo>
                      <a:pt x="20812" y="19166"/>
                    </a:lnTo>
                    <a:lnTo>
                      <a:pt x="18526" y="13386"/>
                    </a:lnTo>
                    <a:lnTo>
                      <a:pt x="20339" y="14907"/>
                    </a:lnTo>
                    <a:lnTo>
                      <a:pt x="21600" y="5932"/>
                    </a:lnTo>
                    <a:lnTo>
                      <a:pt x="16949" y="1825"/>
                    </a:lnTo>
                    <a:lnTo>
                      <a:pt x="12298" y="7910"/>
                    </a:lnTo>
                    <a:lnTo>
                      <a:pt x="16003" y="4715"/>
                    </a:lnTo>
                    <a:lnTo>
                      <a:pt x="13638" y="0"/>
                    </a:lnTo>
                    <a:lnTo>
                      <a:pt x="6228" y="1673"/>
                    </a:lnTo>
                    <a:lnTo>
                      <a:pt x="0" y="927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299" name="Shape 525"/>
              <p:cNvSpPr/>
              <p:nvPr/>
            </p:nvSpPr>
            <p:spPr>
              <a:xfrm>
                <a:off x="15902645" y="-142460"/>
                <a:ext cx="221907" cy="115507"/>
              </a:xfrm>
              <a:custGeom>
                <a:avLst/>
                <a:gdLst/>
                <a:ahLst/>
                <a:cxnLst>
                  <a:cxn ang="0">
                    <a:pos x="wd2" y="hd2"/>
                  </a:cxn>
                  <a:cxn ang="5400000">
                    <a:pos x="wd2" y="hd2"/>
                  </a:cxn>
                  <a:cxn ang="10800000">
                    <a:pos x="wd2" y="hd2"/>
                  </a:cxn>
                  <a:cxn ang="16200000">
                    <a:pos x="wd2" y="hd2"/>
                  </a:cxn>
                </a:cxnLst>
                <a:rect l="0" t="0" r="r" b="b"/>
                <a:pathLst>
                  <a:path w="21600" h="21600" extrusionOk="0">
                    <a:moveTo>
                      <a:pt x="0" y="18621"/>
                    </a:moveTo>
                    <a:lnTo>
                      <a:pt x="1625" y="21600"/>
                    </a:lnTo>
                    <a:lnTo>
                      <a:pt x="19975" y="17429"/>
                    </a:lnTo>
                    <a:lnTo>
                      <a:pt x="21600" y="10279"/>
                    </a:lnTo>
                    <a:lnTo>
                      <a:pt x="16439" y="4469"/>
                    </a:lnTo>
                    <a:lnTo>
                      <a:pt x="12042" y="6703"/>
                    </a:lnTo>
                    <a:lnTo>
                      <a:pt x="12807" y="1788"/>
                    </a:lnTo>
                    <a:lnTo>
                      <a:pt x="10513" y="0"/>
                    </a:lnTo>
                    <a:lnTo>
                      <a:pt x="1912" y="16088"/>
                    </a:lnTo>
                    <a:lnTo>
                      <a:pt x="0" y="1862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0" name="Shape 526"/>
              <p:cNvSpPr/>
              <p:nvPr/>
            </p:nvSpPr>
            <p:spPr>
              <a:xfrm>
                <a:off x="17278451" y="99550"/>
                <a:ext cx="252633" cy="110006"/>
              </a:xfrm>
              <a:custGeom>
                <a:avLst/>
                <a:gdLst/>
                <a:ahLst/>
                <a:cxnLst>
                  <a:cxn ang="0">
                    <a:pos x="wd2" y="hd2"/>
                  </a:cxn>
                  <a:cxn ang="5400000">
                    <a:pos x="wd2" y="hd2"/>
                  </a:cxn>
                  <a:cxn ang="10800000">
                    <a:pos x="wd2" y="hd2"/>
                  </a:cxn>
                  <a:cxn ang="16200000">
                    <a:pos x="wd2" y="hd2"/>
                  </a:cxn>
                </a:cxnLst>
                <a:rect l="0" t="0" r="r" b="b"/>
                <a:pathLst>
                  <a:path w="21600" h="21600" extrusionOk="0">
                    <a:moveTo>
                      <a:pt x="0" y="11594"/>
                    </a:moveTo>
                    <a:lnTo>
                      <a:pt x="4437" y="794"/>
                    </a:lnTo>
                    <a:lnTo>
                      <a:pt x="7367" y="0"/>
                    </a:lnTo>
                    <a:lnTo>
                      <a:pt x="12307" y="7941"/>
                    </a:lnTo>
                    <a:lnTo>
                      <a:pt x="13144" y="2065"/>
                    </a:lnTo>
                    <a:lnTo>
                      <a:pt x="18419" y="6988"/>
                    </a:lnTo>
                    <a:lnTo>
                      <a:pt x="18084" y="14771"/>
                    </a:lnTo>
                    <a:lnTo>
                      <a:pt x="21600" y="17788"/>
                    </a:lnTo>
                    <a:lnTo>
                      <a:pt x="10298" y="19059"/>
                    </a:lnTo>
                    <a:lnTo>
                      <a:pt x="9628" y="15565"/>
                    </a:lnTo>
                    <a:lnTo>
                      <a:pt x="7702" y="21600"/>
                    </a:lnTo>
                    <a:lnTo>
                      <a:pt x="0" y="1159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1" name="Shape 527"/>
              <p:cNvSpPr/>
              <p:nvPr/>
            </p:nvSpPr>
            <p:spPr>
              <a:xfrm>
                <a:off x="17455975" y="105049"/>
                <a:ext cx="153626" cy="742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835" y="7748"/>
                    </a:lnTo>
                    <a:lnTo>
                      <a:pt x="5332" y="15261"/>
                    </a:lnTo>
                    <a:lnTo>
                      <a:pt x="8749" y="21600"/>
                    </a:lnTo>
                    <a:lnTo>
                      <a:pt x="15038" y="21600"/>
                    </a:lnTo>
                    <a:lnTo>
                      <a:pt x="21600" y="13383"/>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2" name="Shape 528"/>
              <p:cNvSpPr/>
              <p:nvPr/>
            </p:nvSpPr>
            <p:spPr>
              <a:xfrm>
                <a:off x="17473043" y="1350846"/>
                <a:ext cx="109249" cy="379514"/>
              </a:xfrm>
              <a:custGeom>
                <a:avLst/>
                <a:gdLst/>
                <a:ahLst/>
                <a:cxnLst>
                  <a:cxn ang="0">
                    <a:pos x="wd2" y="hd2"/>
                  </a:cxn>
                  <a:cxn ang="5400000">
                    <a:pos x="wd2" y="hd2"/>
                  </a:cxn>
                  <a:cxn ang="10800000">
                    <a:pos x="wd2" y="hd2"/>
                  </a:cxn>
                  <a:cxn ang="16200000">
                    <a:pos x="wd2" y="hd2"/>
                  </a:cxn>
                </a:cxnLst>
                <a:rect l="0" t="0" r="r" b="b"/>
                <a:pathLst>
                  <a:path w="21600" h="21600" extrusionOk="0">
                    <a:moveTo>
                      <a:pt x="0" y="5501"/>
                    </a:moveTo>
                    <a:lnTo>
                      <a:pt x="3569" y="8139"/>
                    </a:lnTo>
                    <a:lnTo>
                      <a:pt x="3569" y="21600"/>
                    </a:lnTo>
                    <a:lnTo>
                      <a:pt x="7325" y="19945"/>
                    </a:lnTo>
                    <a:lnTo>
                      <a:pt x="13148" y="20974"/>
                    </a:lnTo>
                    <a:lnTo>
                      <a:pt x="6010" y="17307"/>
                    </a:lnTo>
                    <a:lnTo>
                      <a:pt x="9955" y="13595"/>
                    </a:lnTo>
                    <a:lnTo>
                      <a:pt x="21600" y="14713"/>
                    </a:lnTo>
                    <a:lnTo>
                      <a:pt x="10706" y="7558"/>
                    </a:lnTo>
                    <a:lnTo>
                      <a:pt x="7325" y="0"/>
                    </a:lnTo>
                    <a:lnTo>
                      <a:pt x="0" y="550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3" name="Shape 529"/>
              <p:cNvSpPr/>
              <p:nvPr/>
            </p:nvSpPr>
            <p:spPr>
              <a:xfrm>
                <a:off x="17640325" y="146301"/>
                <a:ext cx="170697" cy="55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741" y="14503"/>
                    </a:lnTo>
                    <a:lnTo>
                      <a:pt x="13515" y="21600"/>
                    </a:lnTo>
                    <a:lnTo>
                      <a:pt x="21600" y="16971"/>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4" name="Shape 531"/>
              <p:cNvSpPr/>
              <p:nvPr/>
            </p:nvSpPr>
            <p:spPr>
              <a:xfrm>
                <a:off x="12604809" y="-189212"/>
                <a:ext cx="392602" cy="261263"/>
              </a:xfrm>
              <a:custGeom>
                <a:avLst/>
                <a:gdLst/>
                <a:ahLst/>
                <a:cxnLst>
                  <a:cxn ang="0">
                    <a:pos x="wd2" y="hd2"/>
                  </a:cxn>
                  <a:cxn ang="5400000">
                    <a:pos x="wd2" y="hd2"/>
                  </a:cxn>
                  <a:cxn ang="10800000">
                    <a:pos x="wd2" y="hd2"/>
                  </a:cxn>
                  <a:cxn ang="16200000">
                    <a:pos x="wd2" y="hd2"/>
                  </a:cxn>
                </a:cxnLst>
                <a:rect l="0" t="0" r="r" b="b"/>
                <a:pathLst>
                  <a:path w="21600" h="21600" extrusionOk="0">
                    <a:moveTo>
                      <a:pt x="0" y="2651"/>
                    </a:moveTo>
                    <a:lnTo>
                      <a:pt x="107" y="5238"/>
                    </a:lnTo>
                    <a:lnTo>
                      <a:pt x="2299" y="5238"/>
                    </a:lnTo>
                    <a:lnTo>
                      <a:pt x="1604" y="6467"/>
                    </a:lnTo>
                    <a:lnTo>
                      <a:pt x="3422" y="7437"/>
                    </a:lnTo>
                    <a:lnTo>
                      <a:pt x="1016" y="7243"/>
                    </a:lnTo>
                    <a:lnTo>
                      <a:pt x="5026" y="9507"/>
                    </a:lnTo>
                    <a:lnTo>
                      <a:pt x="3529" y="10347"/>
                    </a:lnTo>
                    <a:lnTo>
                      <a:pt x="4598" y="12093"/>
                    </a:lnTo>
                    <a:lnTo>
                      <a:pt x="8073" y="10994"/>
                    </a:lnTo>
                    <a:lnTo>
                      <a:pt x="8020" y="8731"/>
                    </a:lnTo>
                    <a:lnTo>
                      <a:pt x="9410" y="7954"/>
                    </a:lnTo>
                    <a:lnTo>
                      <a:pt x="9731" y="10477"/>
                    </a:lnTo>
                    <a:lnTo>
                      <a:pt x="11976" y="8731"/>
                    </a:lnTo>
                    <a:lnTo>
                      <a:pt x="11495" y="10477"/>
                    </a:lnTo>
                    <a:lnTo>
                      <a:pt x="13366" y="10606"/>
                    </a:lnTo>
                    <a:lnTo>
                      <a:pt x="6042" y="13128"/>
                    </a:lnTo>
                    <a:lnTo>
                      <a:pt x="6309" y="14874"/>
                    </a:lnTo>
                    <a:lnTo>
                      <a:pt x="12564" y="13646"/>
                    </a:lnTo>
                    <a:lnTo>
                      <a:pt x="8394" y="15327"/>
                    </a:lnTo>
                    <a:lnTo>
                      <a:pt x="10747" y="16297"/>
                    </a:lnTo>
                    <a:lnTo>
                      <a:pt x="6416" y="17138"/>
                    </a:lnTo>
                    <a:lnTo>
                      <a:pt x="12725" y="21600"/>
                    </a:lnTo>
                    <a:lnTo>
                      <a:pt x="16788" y="10477"/>
                    </a:lnTo>
                    <a:lnTo>
                      <a:pt x="21600" y="7890"/>
                    </a:lnTo>
                    <a:lnTo>
                      <a:pt x="16360" y="5950"/>
                    </a:lnTo>
                    <a:lnTo>
                      <a:pt x="15558" y="3040"/>
                    </a:lnTo>
                    <a:lnTo>
                      <a:pt x="13954" y="4721"/>
                    </a:lnTo>
                    <a:lnTo>
                      <a:pt x="14756" y="2199"/>
                    </a:lnTo>
                    <a:lnTo>
                      <a:pt x="11121" y="0"/>
                    </a:lnTo>
                    <a:lnTo>
                      <a:pt x="9891" y="2199"/>
                    </a:lnTo>
                    <a:lnTo>
                      <a:pt x="11549" y="7437"/>
                    </a:lnTo>
                    <a:lnTo>
                      <a:pt x="7646" y="1940"/>
                    </a:lnTo>
                    <a:lnTo>
                      <a:pt x="6309" y="3040"/>
                    </a:lnTo>
                    <a:lnTo>
                      <a:pt x="7164" y="5756"/>
                    </a:lnTo>
                    <a:lnTo>
                      <a:pt x="3315" y="3298"/>
                    </a:lnTo>
                    <a:lnTo>
                      <a:pt x="6042" y="1746"/>
                    </a:lnTo>
                    <a:lnTo>
                      <a:pt x="0" y="265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5" name="Shape 532"/>
              <p:cNvSpPr/>
              <p:nvPr/>
            </p:nvSpPr>
            <p:spPr>
              <a:xfrm>
                <a:off x="12857437" y="-224963"/>
                <a:ext cx="355050" cy="110006"/>
              </a:xfrm>
              <a:custGeom>
                <a:avLst/>
                <a:gdLst/>
                <a:ahLst/>
                <a:cxnLst>
                  <a:cxn ang="0">
                    <a:pos x="wd2" y="hd2"/>
                  </a:cxn>
                  <a:cxn ang="5400000">
                    <a:pos x="wd2" y="hd2"/>
                  </a:cxn>
                  <a:cxn ang="10800000">
                    <a:pos x="wd2" y="hd2"/>
                  </a:cxn>
                  <a:cxn ang="16200000">
                    <a:pos x="wd2" y="hd2"/>
                  </a:cxn>
                </a:cxnLst>
                <a:rect l="0" t="0" r="r" b="b"/>
                <a:pathLst>
                  <a:path w="21600" h="21600" extrusionOk="0">
                    <a:moveTo>
                      <a:pt x="0" y="5821"/>
                    </a:moveTo>
                    <a:lnTo>
                      <a:pt x="3136" y="7506"/>
                    </a:lnTo>
                    <a:lnTo>
                      <a:pt x="1124" y="10111"/>
                    </a:lnTo>
                    <a:lnTo>
                      <a:pt x="1953" y="11643"/>
                    </a:lnTo>
                    <a:lnTo>
                      <a:pt x="9942" y="11336"/>
                    </a:lnTo>
                    <a:lnTo>
                      <a:pt x="4912" y="14706"/>
                    </a:lnTo>
                    <a:lnTo>
                      <a:pt x="12960" y="21600"/>
                    </a:lnTo>
                    <a:lnTo>
                      <a:pt x="18286" y="17617"/>
                    </a:lnTo>
                    <a:lnTo>
                      <a:pt x="21600" y="10111"/>
                    </a:lnTo>
                    <a:lnTo>
                      <a:pt x="20772" y="6587"/>
                    </a:lnTo>
                    <a:lnTo>
                      <a:pt x="15682" y="6894"/>
                    </a:lnTo>
                    <a:lnTo>
                      <a:pt x="16392" y="2911"/>
                    </a:lnTo>
                    <a:lnTo>
                      <a:pt x="12368" y="6894"/>
                    </a:lnTo>
                    <a:lnTo>
                      <a:pt x="11717" y="0"/>
                    </a:lnTo>
                    <a:lnTo>
                      <a:pt x="10770" y="8732"/>
                    </a:lnTo>
                    <a:lnTo>
                      <a:pt x="4912" y="0"/>
                    </a:lnTo>
                    <a:lnTo>
                      <a:pt x="5030" y="5362"/>
                    </a:lnTo>
                    <a:lnTo>
                      <a:pt x="3373" y="2911"/>
                    </a:lnTo>
                    <a:lnTo>
                      <a:pt x="4083" y="7813"/>
                    </a:lnTo>
                    <a:lnTo>
                      <a:pt x="0" y="582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6" name="Shape 533"/>
              <p:cNvSpPr/>
              <p:nvPr/>
            </p:nvSpPr>
            <p:spPr>
              <a:xfrm>
                <a:off x="12980337" y="-46206"/>
                <a:ext cx="150215" cy="71506"/>
              </a:xfrm>
              <a:custGeom>
                <a:avLst/>
                <a:gdLst/>
                <a:ahLst/>
                <a:cxnLst>
                  <a:cxn ang="0">
                    <a:pos x="wd2" y="hd2"/>
                  </a:cxn>
                  <a:cxn ang="5400000">
                    <a:pos x="wd2" y="hd2"/>
                  </a:cxn>
                  <a:cxn ang="10800000">
                    <a:pos x="wd2" y="hd2"/>
                  </a:cxn>
                  <a:cxn ang="16200000">
                    <a:pos x="wd2" y="hd2"/>
                  </a:cxn>
                </a:cxnLst>
                <a:rect l="0" t="0" r="r" b="b"/>
                <a:pathLst>
                  <a:path w="21600" h="21600" extrusionOk="0">
                    <a:moveTo>
                      <a:pt x="0" y="17139"/>
                    </a:moveTo>
                    <a:lnTo>
                      <a:pt x="1926" y="6104"/>
                    </a:lnTo>
                    <a:lnTo>
                      <a:pt x="10731" y="0"/>
                    </a:lnTo>
                    <a:lnTo>
                      <a:pt x="12107" y="6104"/>
                    </a:lnTo>
                    <a:lnTo>
                      <a:pt x="21600" y="11270"/>
                    </a:lnTo>
                    <a:lnTo>
                      <a:pt x="8530" y="21600"/>
                    </a:lnTo>
                    <a:lnTo>
                      <a:pt x="10731" y="15965"/>
                    </a:lnTo>
                    <a:lnTo>
                      <a:pt x="0" y="1713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7" name="Shape 536"/>
              <p:cNvSpPr/>
              <p:nvPr/>
            </p:nvSpPr>
            <p:spPr>
              <a:xfrm>
                <a:off x="13523151" y="2093372"/>
                <a:ext cx="266287" cy="189760"/>
              </a:xfrm>
              <a:custGeom>
                <a:avLst/>
                <a:gdLst/>
                <a:ahLst/>
                <a:cxnLst>
                  <a:cxn ang="0">
                    <a:pos x="wd2" y="hd2"/>
                  </a:cxn>
                  <a:cxn ang="5400000">
                    <a:pos x="wd2" y="hd2"/>
                  </a:cxn>
                  <a:cxn ang="10800000">
                    <a:pos x="wd2" y="hd2"/>
                  </a:cxn>
                  <a:cxn ang="16200000">
                    <a:pos x="wd2" y="hd2"/>
                  </a:cxn>
                </a:cxnLst>
                <a:rect l="0" t="0" r="r" b="b"/>
                <a:pathLst>
                  <a:path w="21600" h="21600" extrusionOk="0">
                    <a:moveTo>
                      <a:pt x="0" y="19918"/>
                    </a:moveTo>
                    <a:lnTo>
                      <a:pt x="396" y="17616"/>
                    </a:lnTo>
                    <a:lnTo>
                      <a:pt x="3402" y="13013"/>
                    </a:lnTo>
                    <a:lnTo>
                      <a:pt x="1741" y="11154"/>
                    </a:lnTo>
                    <a:lnTo>
                      <a:pt x="1662" y="5666"/>
                    </a:lnTo>
                    <a:lnTo>
                      <a:pt x="3402" y="1062"/>
                    </a:lnTo>
                    <a:lnTo>
                      <a:pt x="21600" y="0"/>
                    </a:lnTo>
                    <a:lnTo>
                      <a:pt x="18277" y="3275"/>
                    </a:lnTo>
                    <a:lnTo>
                      <a:pt x="17011" y="11951"/>
                    </a:lnTo>
                    <a:lnTo>
                      <a:pt x="9653" y="16908"/>
                    </a:lnTo>
                    <a:lnTo>
                      <a:pt x="3007" y="21600"/>
                    </a:lnTo>
                    <a:lnTo>
                      <a:pt x="0" y="1991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8" name="Shape 537"/>
              <p:cNvSpPr/>
              <p:nvPr/>
            </p:nvSpPr>
            <p:spPr>
              <a:xfrm>
                <a:off x="15827539" y="2712146"/>
                <a:ext cx="297014" cy="530771"/>
              </a:xfrm>
              <a:custGeom>
                <a:avLst/>
                <a:gdLst/>
                <a:ahLst/>
                <a:cxnLst>
                  <a:cxn ang="0">
                    <a:pos x="wd2" y="hd2"/>
                  </a:cxn>
                  <a:cxn ang="5400000">
                    <a:pos x="wd2" y="hd2"/>
                  </a:cxn>
                  <a:cxn ang="10800000">
                    <a:pos x="wd2" y="hd2"/>
                  </a:cxn>
                  <a:cxn ang="16200000">
                    <a:pos x="wd2" y="hd2"/>
                  </a:cxn>
                </a:cxnLst>
                <a:rect l="0" t="0" r="r" b="b"/>
                <a:pathLst>
                  <a:path w="21600" h="21600" extrusionOk="0">
                    <a:moveTo>
                      <a:pt x="0" y="3473"/>
                    </a:moveTo>
                    <a:lnTo>
                      <a:pt x="1568" y="1784"/>
                    </a:lnTo>
                    <a:lnTo>
                      <a:pt x="7485" y="0"/>
                    </a:lnTo>
                    <a:lnTo>
                      <a:pt x="10051" y="1688"/>
                    </a:lnTo>
                    <a:lnTo>
                      <a:pt x="9267" y="4588"/>
                    </a:lnTo>
                    <a:lnTo>
                      <a:pt x="16253" y="3345"/>
                    </a:lnTo>
                    <a:lnTo>
                      <a:pt x="18891" y="4588"/>
                    </a:lnTo>
                    <a:lnTo>
                      <a:pt x="21600" y="7455"/>
                    </a:lnTo>
                    <a:lnTo>
                      <a:pt x="20887" y="9239"/>
                    </a:lnTo>
                    <a:lnTo>
                      <a:pt x="15469" y="9143"/>
                    </a:lnTo>
                    <a:lnTo>
                      <a:pt x="13687" y="9908"/>
                    </a:lnTo>
                    <a:lnTo>
                      <a:pt x="14543" y="12935"/>
                    </a:lnTo>
                    <a:lnTo>
                      <a:pt x="7556" y="10322"/>
                    </a:lnTo>
                    <a:lnTo>
                      <a:pt x="4705" y="15037"/>
                    </a:lnTo>
                    <a:lnTo>
                      <a:pt x="8055" y="19274"/>
                    </a:lnTo>
                    <a:lnTo>
                      <a:pt x="12760" y="20772"/>
                    </a:lnTo>
                    <a:lnTo>
                      <a:pt x="10265" y="21600"/>
                    </a:lnTo>
                    <a:lnTo>
                      <a:pt x="9624" y="20294"/>
                    </a:lnTo>
                    <a:lnTo>
                      <a:pt x="7556" y="20294"/>
                    </a:lnTo>
                    <a:lnTo>
                      <a:pt x="2210" y="17904"/>
                    </a:lnTo>
                    <a:lnTo>
                      <a:pt x="3065" y="15196"/>
                    </a:lnTo>
                    <a:lnTo>
                      <a:pt x="5917" y="12648"/>
                    </a:lnTo>
                    <a:lnTo>
                      <a:pt x="2067" y="8506"/>
                    </a:lnTo>
                    <a:lnTo>
                      <a:pt x="3208" y="6595"/>
                    </a:lnTo>
                    <a:lnTo>
                      <a:pt x="0" y="347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09" name="Shape 538"/>
              <p:cNvSpPr/>
              <p:nvPr/>
            </p:nvSpPr>
            <p:spPr>
              <a:xfrm>
                <a:off x="14100100" y="2514139"/>
                <a:ext cx="194594" cy="126505"/>
              </a:xfrm>
              <a:custGeom>
                <a:avLst/>
                <a:gdLst/>
                <a:ahLst/>
                <a:cxnLst>
                  <a:cxn ang="0">
                    <a:pos x="wd2" y="hd2"/>
                  </a:cxn>
                  <a:cxn ang="5400000">
                    <a:pos x="wd2" y="hd2"/>
                  </a:cxn>
                  <a:cxn ang="10800000">
                    <a:pos x="wd2" y="hd2"/>
                  </a:cxn>
                  <a:cxn ang="16200000">
                    <a:pos x="wd2" y="hd2"/>
                  </a:cxn>
                </a:cxnLst>
                <a:rect l="0" t="0" r="r" b="b"/>
                <a:pathLst>
                  <a:path w="21600" h="21600" extrusionOk="0">
                    <a:moveTo>
                      <a:pt x="0" y="10053"/>
                    </a:moveTo>
                    <a:lnTo>
                      <a:pt x="1290" y="9509"/>
                    </a:lnTo>
                    <a:lnTo>
                      <a:pt x="2901" y="13042"/>
                    </a:lnTo>
                    <a:lnTo>
                      <a:pt x="12036" y="12770"/>
                    </a:lnTo>
                    <a:lnTo>
                      <a:pt x="20418" y="0"/>
                    </a:lnTo>
                    <a:lnTo>
                      <a:pt x="21600" y="7879"/>
                    </a:lnTo>
                    <a:lnTo>
                      <a:pt x="19128" y="8015"/>
                    </a:lnTo>
                    <a:lnTo>
                      <a:pt x="20418" y="12770"/>
                    </a:lnTo>
                    <a:lnTo>
                      <a:pt x="17087" y="21600"/>
                    </a:lnTo>
                    <a:lnTo>
                      <a:pt x="3976" y="19698"/>
                    </a:lnTo>
                    <a:lnTo>
                      <a:pt x="0" y="1005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0" name="Shape 539"/>
              <p:cNvSpPr/>
              <p:nvPr/>
            </p:nvSpPr>
            <p:spPr>
              <a:xfrm>
                <a:off x="12478494" y="2096123"/>
                <a:ext cx="143385" cy="264012"/>
              </a:xfrm>
              <a:custGeom>
                <a:avLst/>
                <a:gdLst/>
                <a:ahLst/>
                <a:cxnLst>
                  <a:cxn ang="0">
                    <a:pos x="wd2" y="hd2"/>
                  </a:cxn>
                  <a:cxn ang="5400000">
                    <a:pos x="wd2" y="hd2"/>
                  </a:cxn>
                  <a:cxn ang="10800000">
                    <a:pos x="wd2" y="hd2"/>
                  </a:cxn>
                  <a:cxn ang="16200000">
                    <a:pos x="wd2" y="hd2"/>
                  </a:cxn>
                </a:cxnLst>
                <a:rect l="0" t="0" r="r" b="b"/>
                <a:pathLst>
                  <a:path w="21600" h="21600" extrusionOk="0">
                    <a:moveTo>
                      <a:pt x="0" y="10024"/>
                    </a:moveTo>
                    <a:lnTo>
                      <a:pt x="5074" y="8019"/>
                    </a:lnTo>
                    <a:lnTo>
                      <a:pt x="6813" y="259"/>
                    </a:lnTo>
                    <a:lnTo>
                      <a:pt x="20585" y="0"/>
                    </a:lnTo>
                    <a:lnTo>
                      <a:pt x="17251" y="2587"/>
                    </a:lnTo>
                    <a:lnTo>
                      <a:pt x="21165" y="6014"/>
                    </a:lnTo>
                    <a:lnTo>
                      <a:pt x="13192" y="10024"/>
                    </a:lnTo>
                    <a:lnTo>
                      <a:pt x="21600" y="12611"/>
                    </a:lnTo>
                    <a:lnTo>
                      <a:pt x="11017" y="21600"/>
                    </a:lnTo>
                    <a:lnTo>
                      <a:pt x="9713" y="15844"/>
                    </a:lnTo>
                    <a:lnTo>
                      <a:pt x="0" y="1002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1" name="Shape 547"/>
              <p:cNvSpPr/>
              <p:nvPr/>
            </p:nvSpPr>
            <p:spPr>
              <a:xfrm>
                <a:off x="19190240" y="877827"/>
                <a:ext cx="112662" cy="3300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13221" y="0"/>
                    </a:lnTo>
                    <a:lnTo>
                      <a:pt x="21600" y="10800"/>
                    </a:lnTo>
                    <a:lnTo>
                      <a:pt x="17131" y="21600"/>
                    </a:lnTo>
                    <a:lnTo>
                      <a:pt x="0" y="72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2" name="Shape 548"/>
              <p:cNvSpPr/>
              <p:nvPr/>
            </p:nvSpPr>
            <p:spPr>
              <a:xfrm>
                <a:off x="16001647" y="2624142"/>
                <a:ext cx="262874" cy="517022"/>
              </a:xfrm>
              <a:custGeom>
                <a:avLst/>
                <a:gdLst/>
                <a:ahLst/>
                <a:cxnLst>
                  <a:cxn ang="0">
                    <a:pos x="wd2" y="hd2"/>
                  </a:cxn>
                  <a:cxn ang="5400000">
                    <a:pos x="wd2" y="hd2"/>
                  </a:cxn>
                  <a:cxn ang="10800000">
                    <a:pos x="wd2" y="hd2"/>
                  </a:cxn>
                  <a:cxn ang="16200000">
                    <a:pos x="wd2" y="hd2"/>
                  </a:cxn>
                </a:cxnLst>
                <a:rect l="0" t="0" r="r" b="b"/>
                <a:pathLst>
                  <a:path w="21600" h="21600" extrusionOk="0">
                    <a:moveTo>
                      <a:pt x="0" y="1114"/>
                    </a:moveTo>
                    <a:lnTo>
                      <a:pt x="3143" y="3310"/>
                    </a:lnTo>
                    <a:lnTo>
                      <a:pt x="7415" y="4195"/>
                    </a:lnTo>
                    <a:lnTo>
                      <a:pt x="5239" y="5933"/>
                    </a:lnTo>
                    <a:lnTo>
                      <a:pt x="12734" y="8784"/>
                    </a:lnTo>
                    <a:lnTo>
                      <a:pt x="16200" y="12685"/>
                    </a:lnTo>
                    <a:lnTo>
                      <a:pt x="16442" y="16028"/>
                    </a:lnTo>
                    <a:lnTo>
                      <a:pt x="7012" y="18912"/>
                    </a:lnTo>
                    <a:lnTo>
                      <a:pt x="8866" y="21600"/>
                    </a:lnTo>
                    <a:lnTo>
                      <a:pt x="11525" y="19732"/>
                    </a:lnTo>
                    <a:lnTo>
                      <a:pt x="13299" y="20158"/>
                    </a:lnTo>
                    <a:lnTo>
                      <a:pt x="14104" y="19011"/>
                    </a:lnTo>
                    <a:lnTo>
                      <a:pt x="21600" y="17011"/>
                    </a:lnTo>
                    <a:lnTo>
                      <a:pt x="20472" y="11603"/>
                    </a:lnTo>
                    <a:lnTo>
                      <a:pt x="10397" y="6588"/>
                    </a:lnTo>
                    <a:lnTo>
                      <a:pt x="11445" y="4949"/>
                    </a:lnTo>
                    <a:lnTo>
                      <a:pt x="17490" y="2491"/>
                    </a:lnTo>
                    <a:lnTo>
                      <a:pt x="9269" y="0"/>
                    </a:lnTo>
                    <a:lnTo>
                      <a:pt x="0" y="111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3" name="Shape 549"/>
              <p:cNvSpPr/>
              <p:nvPr/>
            </p:nvSpPr>
            <p:spPr>
              <a:xfrm>
                <a:off x="13816746" y="2772647"/>
                <a:ext cx="358463" cy="2282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20" y="16817"/>
                    </a:lnTo>
                    <a:lnTo>
                      <a:pt x="4624" y="14500"/>
                    </a:lnTo>
                    <a:lnTo>
                      <a:pt x="6322" y="11734"/>
                    </a:lnTo>
                    <a:lnTo>
                      <a:pt x="12117" y="2466"/>
                    </a:lnTo>
                    <a:lnTo>
                      <a:pt x="19259" y="0"/>
                    </a:lnTo>
                    <a:lnTo>
                      <a:pt x="21600" y="8446"/>
                    </a:lnTo>
                    <a:lnTo>
                      <a:pt x="19668" y="11734"/>
                    </a:lnTo>
                    <a:lnTo>
                      <a:pt x="11532" y="17340"/>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4" name="Shape 550"/>
              <p:cNvSpPr/>
              <p:nvPr/>
            </p:nvSpPr>
            <p:spPr>
              <a:xfrm>
                <a:off x="13789433" y="2833150"/>
                <a:ext cx="133144" cy="167758"/>
              </a:xfrm>
              <a:custGeom>
                <a:avLst/>
                <a:gdLst/>
                <a:ahLst/>
                <a:cxnLst>
                  <a:cxn ang="0">
                    <a:pos x="wd2" y="hd2"/>
                  </a:cxn>
                  <a:cxn ang="5400000">
                    <a:pos x="wd2" y="hd2"/>
                  </a:cxn>
                  <a:cxn ang="10800000">
                    <a:pos x="wd2" y="hd2"/>
                  </a:cxn>
                  <a:cxn ang="16200000">
                    <a:pos x="wd2" y="hd2"/>
                  </a:cxn>
                </a:cxnLst>
                <a:rect l="0" t="0" r="r" b="b"/>
                <a:pathLst>
                  <a:path w="21600" h="21600" extrusionOk="0">
                    <a:moveTo>
                      <a:pt x="0" y="4300"/>
                    </a:moveTo>
                    <a:lnTo>
                      <a:pt x="4572" y="21600"/>
                    </a:lnTo>
                    <a:lnTo>
                      <a:pt x="19708" y="15048"/>
                    </a:lnTo>
                    <a:lnTo>
                      <a:pt x="17028" y="11875"/>
                    </a:lnTo>
                    <a:lnTo>
                      <a:pt x="21600" y="8087"/>
                    </a:lnTo>
                    <a:lnTo>
                      <a:pt x="21600" y="3276"/>
                    </a:lnTo>
                    <a:lnTo>
                      <a:pt x="10564" y="0"/>
                    </a:lnTo>
                    <a:lnTo>
                      <a:pt x="0" y="43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5" name="Shape 552"/>
              <p:cNvSpPr/>
              <p:nvPr/>
            </p:nvSpPr>
            <p:spPr>
              <a:xfrm>
                <a:off x="12632117" y="3636181"/>
                <a:ext cx="474536" cy="431768"/>
              </a:xfrm>
              <a:custGeom>
                <a:avLst/>
                <a:gdLst/>
                <a:ahLst/>
                <a:cxnLst>
                  <a:cxn ang="0">
                    <a:pos x="wd2" y="hd2"/>
                  </a:cxn>
                  <a:cxn ang="5400000">
                    <a:pos x="wd2" y="hd2"/>
                  </a:cxn>
                  <a:cxn ang="10800000">
                    <a:pos x="wd2" y="hd2"/>
                  </a:cxn>
                  <a:cxn ang="16200000">
                    <a:pos x="wd2" y="hd2"/>
                  </a:cxn>
                </a:cxnLst>
                <a:rect l="0" t="0" r="r" b="b"/>
                <a:pathLst>
                  <a:path w="21600" h="21600" extrusionOk="0">
                    <a:moveTo>
                      <a:pt x="0" y="20225"/>
                    </a:moveTo>
                    <a:lnTo>
                      <a:pt x="2806" y="19479"/>
                    </a:lnTo>
                    <a:lnTo>
                      <a:pt x="16746" y="21600"/>
                    </a:lnTo>
                    <a:lnTo>
                      <a:pt x="19863" y="20579"/>
                    </a:lnTo>
                    <a:lnTo>
                      <a:pt x="17770" y="19008"/>
                    </a:lnTo>
                    <a:lnTo>
                      <a:pt x="17770" y="12449"/>
                    </a:lnTo>
                    <a:lnTo>
                      <a:pt x="21600" y="12449"/>
                    </a:lnTo>
                    <a:lnTo>
                      <a:pt x="21377" y="8915"/>
                    </a:lnTo>
                    <a:lnTo>
                      <a:pt x="17770" y="9268"/>
                    </a:lnTo>
                    <a:lnTo>
                      <a:pt x="17414" y="3024"/>
                    </a:lnTo>
                    <a:lnTo>
                      <a:pt x="15855" y="1885"/>
                    </a:lnTo>
                    <a:lnTo>
                      <a:pt x="13584" y="2042"/>
                    </a:lnTo>
                    <a:lnTo>
                      <a:pt x="13094" y="3770"/>
                    </a:lnTo>
                    <a:lnTo>
                      <a:pt x="10644" y="4006"/>
                    </a:lnTo>
                    <a:lnTo>
                      <a:pt x="7972" y="0"/>
                    </a:lnTo>
                    <a:lnTo>
                      <a:pt x="1514" y="903"/>
                    </a:lnTo>
                    <a:lnTo>
                      <a:pt x="3830" y="9072"/>
                    </a:lnTo>
                    <a:lnTo>
                      <a:pt x="0" y="2022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6" name="Shape 553"/>
              <p:cNvSpPr/>
              <p:nvPr/>
            </p:nvSpPr>
            <p:spPr>
              <a:xfrm>
                <a:off x="12645772" y="3600430"/>
                <a:ext cx="37555" cy="35753"/>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9720" y="21600"/>
                    </a:lnTo>
                    <a:lnTo>
                      <a:pt x="21600" y="0"/>
                    </a:lnTo>
                    <a:lnTo>
                      <a:pt x="0" y="72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7" name="Shape 554"/>
              <p:cNvSpPr/>
              <p:nvPr/>
            </p:nvSpPr>
            <p:spPr>
              <a:xfrm>
                <a:off x="12942783" y="4056946"/>
                <a:ext cx="348219" cy="321763"/>
              </a:xfrm>
              <a:custGeom>
                <a:avLst/>
                <a:gdLst/>
                <a:ahLst/>
                <a:cxnLst>
                  <a:cxn ang="0">
                    <a:pos x="wd2" y="hd2"/>
                  </a:cxn>
                  <a:cxn ang="5400000">
                    <a:pos x="wd2" y="hd2"/>
                  </a:cxn>
                  <a:cxn ang="10800000">
                    <a:pos x="wd2" y="hd2"/>
                  </a:cxn>
                  <a:cxn ang="16200000">
                    <a:pos x="wd2" y="hd2"/>
                  </a:cxn>
                </a:cxnLst>
                <a:rect l="0" t="0" r="r" b="b"/>
                <a:pathLst>
                  <a:path w="21600" h="21600" extrusionOk="0">
                    <a:moveTo>
                      <a:pt x="0" y="16542"/>
                    </a:moveTo>
                    <a:lnTo>
                      <a:pt x="0" y="10062"/>
                    </a:lnTo>
                    <a:lnTo>
                      <a:pt x="2413" y="9904"/>
                    </a:lnTo>
                    <a:lnTo>
                      <a:pt x="2413" y="1580"/>
                    </a:lnTo>
                    <a:lnTo>
                      <a:pt x="6939" y="632"/>
                    </a:lnTo>
                    <a:lnTo>
                      <a:pt x="8326" y="2055"/>
                    </a:lnTo>
                    <a:lnTo>
                      <a:pt x="12127" y="0"/>
                    </a:lnTo>
                    <a:lnTo>
                      <a:pt x="18463" y="8903"/>
                    </a:lnTo>
                    <a:lnTo>
                      <a:pt x="21600" y="10379"/>
                    </a:lnTo>
                    <a:lnTo>
                      <a:pt x="13032" y="18597"/>
                    </a:lnTo>
                    <a:lnTo>
                      <a:pt x="7904" y="18597"/>
                    </a:lnTo>
                    <a:lnTo>
                      <a:pt x="5189" y="21495"/>
                    </a:lnTo>
                    <a:lnTo>
                      <a:pt x="1931" y="21600"/>
                    </a:lnTo>
                    <a:lnTo>
                      <a:pt x="2051" y="18966"/>
                    </a:lnTo>
                    <a:lnTo>
                      <a:pt x="0" y="1654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8" name="Shape 555"/>
              <p:cNvSpPr/>
              <p:nvPr/>
            </p:nvSpPr>
            <p:spPr>
              <a:xfrm>
                <a:off x="13284174" y="3517927"/>
                <a:ext cx="64868" cy="66003"/>
              </a:xfrm>
              <a:custGeom>
                <a:avLst/>
                <a:gdLst/>
                <a:ahLst/>
                <a:cxnLst>
                  <a:cxn ang="0">
                    <a:pos x="wd2" y="hd2"/>
                  </a:cxn>
                  <a:cxn ang="5400000">
                    <a:pos x="wd2" y="hd2"/>
                  </a:cxn>
                  <a:cxn ang="10800000">
                    <a:pos x="wd2" y="hd2"/>
                  </a:cxn>
                  <a:cxn ang="16200000">
                    <a:pos x="wd2" y="hd2"/>
                  </a:cxn>
                </a:cxnLst>
                <a:rect l="0" t="0" r="r" b="b"/>
                <a:pathLst>
                  <a:path w="21600" h="21600" extrusionOk="0">
                    <a:moveTo>
                      <a:pt x="0" y="3682"/>
                    </a:moveTo>
                    <a:lnTo>
                      <a:pt x="2504" y="11045"/>
                    </a:lnTo>
                    <a:lnTo>
                      <a:pt x="8452" y="21600"/>
                    </a:lnTo>
                    <a:lnTo>
                      <a:pt x="21600" y="8591"/>
                    </a:lnTo>
                    <a:lnTo>
                      <a:pt x="20661" y="0"/>
                    </a:lnTo>
                    <a:lnTo>
                      <a:pt x="0" y="368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19" name="Shape 556"/>
              <p:cNvSpPr/>
              <p:nvPr/>
            </p:nvSpPr>
            <p:spPr>
              <a:xfrm>
                <a:off x="12519459" y="2995407"/>
                <a:ext cx="283356" cy="390516"/>
              </a:xfrm>
              <a:custGeom>
                <a:avLst/>
                <a:gdLst/>
                <a:ahLst/>
                <a:cxnLst>
                  <a:cxn ang="0">
                    <a:pos x="wd2" y="hd2"/>
                  </a:cxn>
                  <a:cxn ang="5400000">
                    <a:pos x="wd2" y="hd2"/>
                  </a:cxn>
                  <a:cxn ang="10800000">
                    <a:pos x="wd2" y="hd2"/>
                  </a:cxn>
                  <a:cxn ang="16200000">
                    <a:pos x="wd2" y="hd2"/>
                  </a:cxn>
                </a:cxnLst>
                <a:rect l="0" t="0" r="r" b="b"/>
                <a:pathLst>
                  <a:path w="21600" h="21600" extrusionOk="0">
                    <a:moveTo>
                      <a:pt x="0" y="15398"/>
                    </a:moveTo>
                    <a:lnTo>
                      <a:pt x="2792" y="11407"/>
                    </a:lnTo>
                    <a:lnTo>
                      <a:pt x="8008" y="11928"/>
                    </a:lnTo>
                    <a:lnTo>
                      <a:pt x="14106" y="3513"/>
                    </a:lnTo>
                    <a:lnTo>
                      <a:pt x="16971" y="1995"/>
                    </a:lnTo>
                    <a:lnTo>
                      <a:pt x="15722" y="347"/>
                    </a:lnTo>
                    <a:lnTo>
                      <a:pt x="17265" y="0"/>
                    </a:lnTo>
                    <a:lnTo>
                      <a:pt x="19102" y="5335"/>
                    </a:lnTo>
                    <a:lnTo>
                      <a:pt x="15722" y="6159"/>
                    </a:lnTo>
                    <a:lnTo>
                      <a:pt x="19469" y="10323"/>
                    </a:lnTo>
                    <a:lnTo>
                      <a:pt x="17265" y="15267"/>
                    </a:lnTo>
                    <a:lnTo>
                      <a:pt x="21600" y="18954"/>
                    </a:lnTo>
                    <a:lnTo>
                      <a:pt x="21086" y="21600"/>
                    </a:lnTo>
                    <a:lnTo>
                      <a:pt x="13592" y="20429"/>
                    </a:lnTo>
                    <a:lnTo>
                      <a:pt x="7861" y="20386"/>
                    </a:lnTo>
                    <a:lnTo>
                      <a:pt x="3306" y="20429"/>
                    </a:lnTo>
                    <a:lnTo>
                      <a:pt x="3233" y="16829"/>
                    </a:lnTo>
                    <a:lnTo>
                      <a:pt x="0" y="1539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0" name="Shape 557"/>
              <p:cNvSpPr/>
              <p:nvPr/>
            </p:nvSpPr>
            <p:spPr>
              <a:xfrm>
                <a:off x="12744776" y="3055909"/>
                <a:ext cx="484778" cy="280511"/>
              </a:xfrm>
              <a:custGeom>
                <a:avLst/>
                <a:gdLst/>
                <a:ahLst/>
                <a:cxnLst>
                  <a:cxn ang="0">
                    <a:pos x="wd2" y="hd2"/>
                  </a:cxn>
                  <a:cxn ang="5400000">
                    <a:pos x="wd2" y="hd2"/>
                  </a:cxn>
                  <a:cxn ang="10800000">
                    <a:pos x="wd2" y="hd2"/>
                  </a:cxn>
                  <a:cxn ang="16200000">
                    <a:pos x="wd2" y="hd2"/>
                  </a:cxn>
                </a:cxnLst>
                <a:rect l="0" t="0" r="r" b="b"/>
                <a:pathLst>
                  <a:path w="21600" h="21600" extrusionOk="0">
                    <a:moveTo>
                      <a:pt x="0" y="16457"/>
                    </a:moveTo>
                    <a:lnTo>
                      <a:pt x="1304" y="9560"/>
                    </a:lnTo>
                    <a:lnTo>
                      <a:pt x="6823" y="7866"/>
                    </a:lnTo>
                    <a:lnTo>
                      <a:pt x="7345" y="5627"/>
                    </a:lnTo>
                    <a:lnTo>
                      <a:pt x="9822" y="4840"/>
                    </a:lnTo>
                    <a:lnTo>
                      <a:pt x="13516" y="0"/>
                    </a:lnTo>
                    <a:lnTo>
                      <a:pt x="14777" y="5748"/>
                    </a:lnTo>
                    <a:lnTo>
                      <a:pt x="17602" y="7866"/>
                    </a:lnTo>
                    <a:lnTo>
                      <a:pt x="21600" y="15610"/>
                    </a:lnTo>
                    <a:lnTo>
                      <a:pt x="11561" y="17849"/>
                    </a:lnTo>
                    <a:lnTo>
                      <a:pt x="8171" y="15610"/>
                    </a:lnTo>
                    <a:lnTo>
                      <a:pt x="6823" y="19482"/>
                    </a:lnTo>
                    <a:lnTo>
                      <a:pt x="3955" y="19482"/>
                    </a:lnTo>
                    <a:lnTo>
                      <a:pt x="2564" y="21600"/>
                    </a:lnTo>
                    <a:lnTo>
                      <a:pt x="0" y="1645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1" name="Shape 558"/>
              <p:cNvSpPr/>
              <p:nvPr/>
            </p:nvSpPr>
            <p:spPr>
              <a:xfrm>
                <a:off x="12703811" y="2613142"/>
                <a:ext cx="396015" cy="566524"/>
              </a:xfrm>
              <a:custGeom>
                <a:avLst/>
                <a:gdLst/>
                <a:ahLst/>
                <a:cxnLst>
                  <a:cxn ang="0">
                    <a:pos x="wd2" y="hd2"/>
                  </a:cxn>
                  <a:cxn ang="5400000">
                    <a:pos x="wd2" y="hd2"/>
                  </a:cxn>
                  <a:cxn ang="10800000">
                    <a:pos x="wd2" y="hd2"/>
                  </a:cxn>
                  <a:cxn ang="16200000">
                    <a:pos x="wd2" y="hd2"/>
                  </a:cxn>
                </a:cxnLst>
                <a:rect l="0" t="0" r="r" b="b"/>
                <a:pathLst>
                  <a:path w="21600" h="21600" extrusionOk="0">
                    <a:moveTo>
                      <a:pt x="0" y="12394"/>
                    </a:moveTo>
                    <a:lnTo>
                      <a:pt x="3169" y="13437"/>
                    </a:lnTo>
                    <a:lnTo>
                      <a:pt x="2377" y="14509"/>
                    </a:lnTo>
                    <a:lnTo>
                      <a:pt x="3697" y="18174"/>
                    </a:lnTo>
                    <a:lnTo>
                      <a:pt x="1267" y="18740"/>
                    </a:lnTo>
                    <a:lnTo>
                      <a:pt x="3961" y="21600"/>
                    </a:lnTo>
                    <a:lnTo>
                      <a:pt x="10668" y="20766"/>
                    </a:lnTo>
                    <a:lnTo>
                      <a:pt x="11302" y="19663"/>
                    </a:lnTo>
                    <a:lnTo>
                      <a:pt x="14312" y="19276"/>
                    </a:lnTo>
                    <a:lnTo>
                      <a:pt x="18801" y="16893"/>
                    </a:lnTo>
                    <a:lnTo>
                      <a:pt x="17217" y="14241"/>
                    </a:lnTo>
                    <a:lnTo>
                      <a:pt x="19435" y="10755"/>
                    </a:lnTo>
                    <a:lnTo>
                      <a:pt x="21547" y="10487"/>
                    </a:lnTo>
                    <a:lnTo>
                      <a:pt x="21600" y="5482"/>
                    </a:lnTo>
                    <a:lnTo>
                      <a:pt x="5440" y="0"/>
                    </a:lnTo>
                    <a:lnTo>
                      <a:pt x="3380" y="626"/>
                    </a:lnTo>
                    <a:lnTo>
                      <a:pt x="3380" y="2681"/>
                    </a:lnTo>
                    <a:lnTo>
                      <a:pt x="5440" y="4171"/>
                    </a:lnTo>
                    <a:lnTo>
                      <a:pt x="3961" y="8878"/>
                    </a:lnTo>
                    <a:lnTo>
                      <a:pt x="0" y="1239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2" name="Shape 559"/>
              <p:cNvSpPr/>
              <p:nvPr/>
            </p:nvSpPr>
            <p:spPr>
              <a:xfrm>
                <a:off x="12618462" y="3308919"/>
                <a:ext cx="279943" cy="302513"/>
              </a:xfrm>
              <a:custGeom>
                <a:avLst/>
                <a:gdLst/>
                <a:ahLst/>
                <a:cxnLst>
                  <a:cxn ang="0">
                    <a:pos x="wd2" y="hd2"/>
                  </a:cxn>
                  <a:cxn ang="5400000">
                    <a:pos x="wd2" y="hd2"/>
                  </a:cxn>
                  <a:cxn ang="10800000">
                    <a:pos x="wd2" y="hd2"/>
                  </a:cxn>
                  <a:cxn ang="16200000">
                    <a:pos x="wd2" y="hd2"/>
                  </a:cxn>
                </a:cxnLst>
                <a:rect l="0" t="0" r="r" b="b"/>
                <a:pathLst>
                  <a:path w="21600" h="21600" extrusionOk="0">
                    <a:moveTo>
                      <a:pt x="0" y="18795"/>
                    </a:moveTo>
                    <a:lnTo>
                      <a:pt x="2242" y="21600"/>
                    </a:lnTo>
                    <a:lnTo>
                      <a:pt x="5232" y="20702"/>
                    </a:lnTo>
                    <a:lnTo>
                      <a:pt x="9716" y="20871"/>
                    </a:lnTo>
                    <a:lnTo>
                      <a:pt x="13678" y="18683"/>
                    </a:lnTo>
                    <a:lnTo>
                      <a:pt x="14873" y="14419"/>
                    </a:lnTo>
                    <a:lnTo>
                      <a:pt x="18760" y="10772"/>
                    </a:lnTo>
                    <a:lnTo>
                      <a:pt x="21600" y="0"/>
                    </a:lnTo>
                    <a:lnTo>
                      <a:pt x="16667" y="0"/>
                    </a:lnTo>
                    <a:lnTo>
                      <a:pt x="14275" y="1964"/>
                    </a:lnTo>
                    <a:lnTo>
                      <a:pt x="13752" y="5386"/>
                    </a:lnTo>
                    <a:lnTo>
                      <a:pt x="6129" y="3871"/>
                    </a:lnTo>
                    <a:lnTo>
                      <a:pt x="5830" y="6171"/>
                    </a:lnTo>
                    <a:lnTo>
                      <a:pt x="9044" y="6228"/>
                    </a:lnTo>
                    <a:lnTo>
                      <a:pt x="7997" y="14811"/>
                    </a:lnTo>
                    <a:lnTo>
                      <a:pt x="4410" y="13802"/>
                    </a:lnTo>
                    <a:lnTo>
                      <a:pt x="0" y="1879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3" name="Shape 560"/>
              <p:cNvSpPr/>
              <p:nvPr/>
            </p:nvSpPr>
            <p:spPr>
              <a:xfrm>
                <a:off x="12662843" y="3259417"/>
                <a:ext cx="703269" cy="635275"/>
              </a:xfrm>
              <a:custGeom>
                <a:avLst/>
                <a:gdLst/>
                <a:ahLst/>
                <a:cxnLst>
                  <a:cxn ang="0">
                    <a:pos x="wd2" y="hd2"/>
                  </a:cxn>
                  <a:cxn ang="5400000">
                    <a:pos x="wd2" y="hd2"/>
                  </a:cxn>
                  <a:cxn ang="10800000">
                    <a:pos x="wd2" y="hd2"/>
                  </a:cxn>
                  <a:cxn ang="16200000">
                    <a:pos x="wd2" y="hd2"/>
                  </a:cxn>
                </a:cxnLst>
                <a:rect l="0" t="0" r="r" b="b"/>
                <a:pathLst>
                  <a:path w="21600" h="21600" extrusionOk="0">
                    <a:moveTo>
                      <a:pt x="0" y="12811"/>
                    </a:moveTo>
                    <a:lnTo>
                      <a:pt x="30" y="13423"/>
                    </a:lnTo>
                    <a:lnTo>
                      <a:pt x="4368" y="12811"/>
                    </a:lnTo>
                    <a:lnTo>
                      <a:pt x="6163" y="15527"/>
                    </a:lnTo>
                    <a:lnTo>
                      <a:pt x="7808" y="15368"/>
                    </a:lnTo>
                    <a:lnTo>
                      <a:pt x="8137" y="14196"/>
                    </a:lnTo>
                    <a:lnTo>
                      <a:pt x="9663" y="14089"/>
                    </a:lnTo>
                    <a:lnTo>
                      <a:pt x="10710" y="14862"/>
                    </a:lnTo>
                    <a:lnTo>
                      <a:pt x="10950" y="19096"/>
                    </a:lnTo>
                    <a:lnTo>
                      <a:pt x="13373" y="18857"/>
                    </a:lnTo>
                    <a:lnTo>
                      <a:pt x="19925" y="21600"/>
                    </a:lnTo>
                    <a:lnTo>
                      <a:pt x="19865" y="20322"/>
                    </a:lnTo>
                    <a:lnTo>
                      <a:pt x="18548" y="19762"/>
                    </a:lnTo>
                    <a:lnTo>
                      <a:pt x="18728" y="16726"/>
                    </a:lnTo>
                    <a:lnTo>
                      <a:pt x="20792" y="15607"/>
                    </a:lnTo>
                    <a:lnTo>
                      <a:pt x="19596" y="13557"/>
                    </a:lnTo>
                    <a:lnTo>
                      <a:pt x="19296" y="9961"/>
                    </a:lnTo>
                    <a:lnTo>
                      <a:pt x="19057" y="9162"/>
                    </a:lnTo>
                    <a:lnTo>
                      <a:pt x="19925" y="7564"/>
                    </a:lnTo>
                    <a:lnTo>
                      <a:pt x="20792" y="4634"/>
                    </a:lnTo>
                    <a:lnTo>
                      <a:pt x="21600" y="3516"/>
                    </a:lnTo>
                    <a:lnTo>
                      <a:pt x="21211" y="1784"/>
                    </a:lnTo>
                    <a:lnTo>
                      <a:pt x="17382" y="0"/>
                    </a:lnTo>
                    <a:lnTo>
                      <a:pt x="10471" y="985"/>
                    </a:lnTo>
                    <a:lnTo>
                      <a:pt x="8137" y="0"/>
                    </a:lnTo>
                    <a:lnTo>
                      <a:pt x="7210" y="1705"/>
                    </a:lnTo>
                    <a:lnTo>
                      <a:pt x="6073" y="6818"/>
                    </a:lnTo>
                    <a:lnTo>
                      <a:pt x="4517" y="8549"/>
                    </a:lnTo>
                    <a:lnTo>
                      <a:pt x="4039" y="10574"/>
                    </a:lnTo>
                    <a:lnTo>
                      <a:pt x="2453" y="11612"/>
                    </a:lnTo>
                    <a:lnTo>
                      <a:pt x="658" y="11532"/>
                    </a:lnTo>
                    <a:lnTo>
                      <a:pt x="0" y="1281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4" name="Shape 562"/>
              <p:cNvSpPr/>
              <p:nvPr/>
            </p:nvSpPr>
            <p:spPr>
              <a:xfrm>
                <a:off x="12239517" y="3006407"/>
                <a:ext cx="99005" cy="214508"/>
              </a:xfrm>
              <a:custGeom>
                <a:avLst/>
                <a:gdLst/>
                <a:ahLst/>
                <a:cxnLst>
                  <a:cxn ang="0">
                    <a:pos x="wd2" y="hd2"/>
                  </a:cxn>
                  <a:cxn ang="5400000">
                    <a:pos x="wd2" y="hd2"/>
                  </a:cxn>
                  <a:cxn ang="10800000">
                    <a:pos x="wd2" y="hd2"/>
                  </a:cxn>
                  <a:cxn ang="16200000">
                    <a:pos x="wd2" y="hd2"/>
                  </a:cxn>
                </a:cxnLst>
                <a:rect l="0" t="0" r="r" b="b"/>
                <a:pathLst>
                  <a:path w="21600" h="21600" extrusionOk="0">
                    <a:moveTo>
                      <a:pt x="0" y="5124"/>
                    </a:moveTo>
                    <a:lnTo>
                      <a:pt x="8682" y="21600"/>
                    </a:lnTo>
                    <a:lnTo>
                      <a:pt x="15459" y="21285"/>
                    </a:lnTo>
                    <a:lnTo>
                      <a:pt x="21600" y="2365"/>
                    </a:lnTo>
                    <a:lnTo>
                      <a:pt x="15459" y="0"/>
                    </a:lnTo>
                    <a:lnTo>
                      <a:pt x="11012" y="1498"/>
                    </a:lnTo>
                    <a:lnTo>
                      <a:pt x="0" y="512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5" name="Shape 563"/>
              <p:cNvSpPr/>
              <p:nvPr/>
            </p:nvSpPr>
            <p:spPr>
              <a:xfrm>
                <a:off x="12553599" y="3361170"/>
                <a:ext cx="68278" cy="440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91" y="415"/>
                    </a:lnTo>
                    <a:lnTo>
                      <a:pt x="21600" y="0"/>
                    </a:lnTo>
                    <a:lnTo>
                      <a:pt x="21600" y="19108"/>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6" name="Shape 564"/>
              <p:cNvSpPr/>
              <p:nvPr/>
            </p:nvSpPr>
            <p:spPr>
              <a:xfrm>
                <a:off x="13430972" y="2805649"/>
                <a:ext cx="559882" cy="511521"/>
              </a:xfrm>
              <a:custGeom>
                <a:avLst/>
                <a:gdLst/>
                <a:ahLst/>
                <a:cxnLst>
                  <a:cxn ang="0">
                    <a:pos x="wd2" y="hd2"/>
                  </a:cxn>
                  <a:cxn ang="5400000">
                    <a:pos x="wd2" y="hd2"/>
                  </a:cxn>
                  <a:cxn ang="10800000">
                    <a:pos x="wd2" y="hd2"/>
                  </a:cxn>
                  <a:cxn ang="16200000">
                    <a:pos x="wd2" y="hd2"/>
                  </a:cxn>
                </a:cxnLst>
                <a:rect l="0" t="0" r="r" b="b"/>
                <a:pathLst>
                  <a:path w="21600" h="21600" extrusionOk="0">
                    <a:moveTo>
                      <a:pt x="0" y="15087"/>
                    </a:moveTo>
                    <a:lnTo>
                      <a:pt x="1613" y="14023"/>
                    </a:lnTo>
                    <a:lnTo>
                      <a:pt x="1913" y="11365"/>
                    </a:lnTo>
                    <a:lnTo>
                      <a:pt x="4537" y="7710"/>
                    </a:lnTo>
                    <a:lnTo>
                      <a:pt x="5700" y="1429"/>
                    </a:lnTo>
                    <a:lnTo>
                      <a:pt x="7913" y="0"/>
                    </a:lnTo>
                    <a:lnTo>
                      <a:pt x="9562" y="4353"/>
                    </a:lnTo>
                    <a:lnTo>
                      <a:pt x="14250" y="8009"/>
                    </a:lnTo>
                    <a:lnTo>
                      <a:pt x="12600" y="10235"/>
                    </a:lnTo>
                    <a:lnTo>
                      <a:pt x="14212" y="10767"/>
                    </a:lnTo>
                    <a:lnTo>
                      <a:pt x="15862" y="13425"/>
                    </a:lnTo>
                    <a:lnTo>
                      <a:pt x="21600" y="14921"/>
                    </a:lnTo>
                    <a:lnTo>
                      <a:pt x="17212" y="19307"/>
                    </a:lnTo>
                    <a:lnTo>
                      <a:pt x="12750" y="20935"/>
                    </a:lnTo>
                    <a:lnTo>
                      <a:pt x="8587" y="21600"/>
                    </a:lnTo>
                    <a:lnTo>
                      <a:pt x="4088" y="20005"/>
                    </a:lnTo>
                    <a:lnTo>
                      <a:pt x="2438" y="16948"/>
                    </a:lnTo>
                    <a:lnTo>
                      <a:pt x="0" y="1508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7" name="Shape 565"/>
              <p:cNvSpPr/>
              <p:nvPr/>
            </p:nvSpPr>
            <p:spPr>
              <a:xfrm>
                <a:off x="13758707" y="2995407"/>
                <a:ext cx="58040" cy="66003"/>
              </a:xfrm>
              <a:custGeom>
                <a:avLst/>
                <a:gdLst/>
                <a:ahLst/>
                <a:cxnLst>
                  <a:cxn ang="0">
                    <a:pos x="wd2" y="hd2"/>
                  </a:cxn>
                  <a:cxn ang="5400000">
                    <a:pos x="wd2" y="hd2"/>
                  </a:cxn>
                  <a:cxn ang="10800000">
                    <a:pos x="wd2" y="hd2"/>
                  </a:cxn>
                  <a:cxn ang="16200000">
                    <a:pos x="wd2" y="hd2"/>
                  </a:cxn>
                </a:cxnLst>
                <a:rect l="0" t="0" r="r" b="b"/>
                <a:pathLst>
                  <a:path w="21600" h="21600" extrusionOk="0">
                    <a:moveTo>
                      <a:pt x="0" y="17436"/>
                    </a:moveTo>
                    <a:lnTo>
                      <a:pt x="15480" y="21600"/>
                    </a:lnTo>
                    <a:lnTo>
                      <a:pt x="20160" y="15094"/>
                    </a:lnTo>
                    <a:lnTo>
                      <a:pt x="10800" y="13533"/>
                    </a:lnTo>
                    <a:lnTo>
                      <a:pt x="21600" y="8328"/>
                    </a:lnTo>
                    <a:lnTo>
                      <a:pt x="15840" y="0"/>
                    </a:lnTo>
                    <a:lnTo>
                      <a:pt x="0" y="1743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8" name="Shape 566"/>
              <p:cNvSpPr/>
              <p:nvPr/>
            </p:nvSpPr>
            <p:spPr>
              <a:xfrm>
                <a:off x="12526286" y="3361170"/>
                <a:ext cx="208252" cy="209009"/>
              </a:xfrm>
              <a:custGeom>
                <a:avLst/>
                <a:gdLst/>
                <a:ahLst/>
                <a:cxnLst>
                  <a:cxn ang="0">
                    <a:pos x="wd2" y="hd2"/>
                  </a:cxn>
                  <a:cxn ang="5400000">
                    <a:pos x="wd2" y="hd2"/>
                  </a:cxn>
                  <a:cxn ang="10800000">
                    <a:pos x="wd2" y="hd2"/>
                  </a:cxn>
                  <a:cxn ang="16200000">
                    <a:pos x="wd2" y="hd2"/>
                  </a:cxn>
                </a:cxnLst>
                <a:rect l="0" t="0" r="r" b="b"/>
                <a:pathLst>
                  <a:path w="21600" h="21600" extrusionOk="0">
                    <a:moveTo>
                      <a:pt x="0" y="10112"/>
                    </a:moveTo>
                    <a:lnTo>
                      <a:pt x="2523" y="6715"/>
                    </a:lnTo>
                    <a:lnTo>
                      <a:pt x="4138" y="7119"/>
                    </a:lnTo>
                    <a:lnTo>
                      <a:pt x="2826" y="4207"/>
                    </a:lnTo>
                    <a:lnTo>
                      <a:pt x="9791" y="3721"/>
                    </a:lnTo>
                    <a:lnTo>
                      <a:pt x="9791" y="0"/>
                    </a:lnTo>
                    <a:lnTo>
                      <a:pt x="17664" y="81"/>
                    </a:lnTo>
                    <a:lnTo>
                      <a:pt x="17260" y="3398"/>
                    </a:lnTo>
                    <a:lnTo>
                      <a:pt x="21600" y="3479"/>
                    </a:lnTo>
                    <a:lnTo>
                      <a:pt x="20187" y="15856"/>
                    </a:lnTo>
                    <a:lnTo>
                      <a:pt x="15342" y="14400"/>
                    </a:lnTo>
                    <a:lnTo>
                      <a:pt x="9387" y="21600"/>
                    </a:lnTo>
                    <a:lnTo>
                      <a:pt x="0" y="1011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29" name="Shape 567"/>
              <p:cNvSpPr/>
              <p:nvPr/>
            </p:nvSpPr>
            <p:spPr>
              <a:xfrm>
                <a:off x="11580633" y="2965155"/>
                <a:ext cx="112662" cy="192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6" y="0"/>
                    </a:lnTo>
                    <a:lnTo>
                      <a:pt x="21600" y="7477"/>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0" name="Shape 568"/>
              <p:cNvSpPr/>
              <p:nvPr/>
            </p:nvSpPr>
            <p:spPr>
              <a:xfrm>
                <a:off x="12092721" y="3050408"/>
                <a:ext cx="157041" cy="222761"/>
              </a:xfrm>
              <a:custGeom>
                <a:avLst/>
                <a:gdLst/>
                <a:ahLst/>
                <a:cxnLst>
                  <a:cxn ang="0">
                    <a:pos x="wd2" y="hd2"/>
                  </a:cxn>
                  <a:cxn ang="5400000">
                    <a:pos x="wd2" y="hd2"/>
                  </a:cxn>
                  <a:cxn ang="10800000">
                    <a:pos x="wd2" y="hd2"/>
                  </a:cxn>
                  <a:cxn ang="16200000">
                    <a:pos x="wd2" y="hd2"/>
                  </a:cxn>
                </a:cxnLst>
                <a:rect l="0" t="0" r="r" b="b"/>
                <a:pathLst>
                  <a:path w="21600" h="21600" extrusionOk="0">
                    <a:moveTo>
                      <a:pt x="0" y="20387"/>
                    </a:moveTo>
                    <a:lnTo>
                      <a:pt x="2650" y="5381"/>
                    </a:lnTo>
                    <a:lnTo>
                      <a:pt x="1325" y="758"/>
                    </a:lnTo>
                    <a:lnTo>
                      <a:pt x="14577" y="0"/>
                    </a:lnTo>
                    <a:lnTo>
                      <a:pt x="21600" y="17204"/>
                    </a:lnTo>
                    <a:lnTo>
                      <a:pt x="5301" y="21600"/>
                    </a:lnTo>
                    <a:lnTo>
                      <a:pt x="0" y="2038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1" name="Shape 569"/>
              <p:cNvSpPr/>
              <p:nvPr/>
            </p:nvSpPr>
            <p:spPr>
              <a:xfrm>
                <a:off x="11645496" y="2995407"/>
                <a:ext cx="273115" cy="187008"/>
              </a:xfrm>
              <a:custGeom>
                <a:avLst/>
                <a:gdLst/>
                <a:ahLst/>
                <a:cxnLst>
                  <a:cxn ang="0">
                    <a:pos x="wd2" y="hd2"/>
                  </a:cxn>
                  <a:cxn ang="5400000">
                    <a:pos x="wd2" y="hd2"/>
                  </a:cxn>
                  <a:cxn ang="10800000">
                    <a:pos x="wd2" y="hd2"/>
                  </a:cxn>
                  <a:cxn ang="16200000">
                    <a:pos x="wd2" y="hd2"/>
                  </a:cxn>
                </a:cxnLst>
                <a:rect l="0" t="0" r="r" b="b"/>
                <a:pathLst>
                  <a:path w="21600" h="21600" extrusionOk="0">
                    <a:moveTo>
                      <a:pt x="0" y="7170"/>
                    </a:moveTo>
                    <a:lnTo>
                      <a:pt x="3536" y="3993"/>
                    </a:lnTo>
                    <a:lnTo>
                      <a:pt x="3767" y="0"/>
                    </a:lnTo>
                    <a:lnTo>
                      <a:pt x="10762" y="817"/>
                    </a:lnTo>
                    <a:lnTo>
                      <a:pt x="12837" y="2904"/>
                    </a:lnTo>
                    <a:lnTo>
                      <a:pt x="17757" y="545"/>
                    </a:lnTo>
                    <a:lnTo>
                      <a:pt x="20678" y="10255"/>
                    </a:lnTo>
                    <a:lnTo>
                      <a:pt x="21600" y="17516"/>
                    </a:lnTo>
                    <a:lnTo>
                      <a:pt x="19832" y="16881"/>
                    </a:lnTo>
                    <a:lnTo>
                      <a:pt x="19371" y="20965"/>
                    </a:lnTo>
                    <a:lnTo>
                      <a:pt x="16219" y="21600"/>
                    </a:lnTo>
                    <a:lnTo>
                      <a:pt x="15989" y="17516"/>
                    </a:lnTo>
                    <a:lnTo>
                      <a:pt x="14374" y="17244"/>
                    </a:lnTo>
                    <a:lnTo>
                      <a:pt x="11300" y="11254"/>
                    </a:lnTo>
                    <a:lnTo>
                      <a:pt x="5458" y="14612"/>
                    </a:lnTo>
                    <a:lnTo>
                      <a:pt x="0" y="717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2" name="Shape 570"/>
              <p:cNvSpPr/>
              <p:nvPr/>
            </p:nvSpPr>
            <p:spPr>
              <a:xfrm>
                <a:off x="13871367" y="2401385"/>
                <a:ext cx="61453" cy="16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473" y="21600"/>
                    </a:lnTo>
                    <a:lnTo>
                      <a:pt x="21600" y="5891"/>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3" name="Shape 571"/>
              <p:cNvSpPr/>
              <p:nvPr/>
            </p:nvSpPr>
            <p:spPr>
              <a:xfrm>
                <a:off x="13468526" y="2247379"/>
                <a:ext cx="58037" cy="148506"/>
              </a:xfrm>
              <a:custGeom>
                <a:avLst/>
                <a:gdLst/>
                <a:ahLst/>
                <a:cxnLst>
                  <a:cxn ang="0">
                    <a:pos x="wd2" y="hd2"/>
                  </a:cxn>
                  <a:cxn ang="5400000">
                    <a:pos x="wd2" y="hd2"/>
                  </a:cxn>
                  <a:cxn ang="10800000">
                    <a:pos x="wd2" y="hd2"/>
                  </a:cxn>
                  <a:cxn ang="16200000">
                    <a:pos x="wd2" y="hd2"/>
                  </a:cxn>
                </a:cxnLst>
                <a:rect l="0" t="0" r="r" b="b"/>
                <a:pathLst>
                  <a:path w="21600" h="21600" extrusionOk="0">
                    <a:moveTo>
                      <a:pt x="0" y="10915"/>
                    </a:moveTo>
                    <a:lnTo>
                      <a:pt x="10977" y="21600"/>
                    </a:lnTo>
                    <a:lnTo>
                      <a:pt x="13102" y="21255"/>
                    </a:lnTo>
                    <a:lnTo>
                      <a:pt x="19475" y="9766"/>
                    </a:lnTo>
                    <a:lnTo>
                      <a:pt x="10623" y="10570"/>
                    </a:lnTo>
                    <a:lnTo>
                      <a:pt x="13102" y="5400"/>
                    </a:lnTo>
                    <a:lnTo>
                      <a:pt x="19830" y="2987"/>
                    </a:lnTo>
                    <a:lnTo>
                      <a:pt x="21600" y="0"/>
                    </a:lnTo>
                    <a:lnTo>
                      <a:pt x="13456" y="345"/>
                    </a:lnTo>
                    <a:lnTo>
                      <a:pt x="0" y="1091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4" name="Shape 572"/>
              <p:cNvSpPr/>
              <p:nvPr/>
            </p:nvSpPr>
            <p:spPr>
              <a:xfrm>
                <a:off x="11887885" y="3066911"/>
                <a:ext cx="221907" cy="217260"/>
              </a:xfrm>
              <a:custGeom>
                <a:avLst/>
                <a:gdLst/>
                <a:ahLst/>
                <a:cxnLst>
                  <a:cxn ang="0">
                    <a:pos x="wd2" y="hd2"/>
                  </a:cxn>
                  <a:cxn ang="5400000">
                    <a:pos x="wd2" y="hd2"/>
                  </a:cxn>
                  <a:cxn ang="10800000">
                    <a:pos x="wd2" y="hd2"/>
                  </a:cxn>
                  <a:cxn ang="16200000">
                    <a:pos x="wd2" y="hd2"/>
                  </a:cxn>
                </a:cxnLst>
                <a:rect l="0" t="0" r="r" b="b"/>
                <a:pathLst>
                  <a:path w="21600" h="21600" extrusionOk="0">
                    <a:moveTo>
                      <a:pt x="0" y="14296"/>
                    </a:moveTo>
                    <a:lnTo>
                      <a:pt x="377" y="11033"/>
                    </a:lnTo>
                    <a:lnTo>
                      <a:pt x="943" y="7537"/>
                    </a:lnTo>
                    <a:lnTo>
                      <a:pt x="3113" y="8081"/>
                    </a:lnTo>
                    <a:lnTo>
                      <a:pt x="1981" y="1865"/>
                    </a:lnTo>
                    <a:lnTo>
                      <a:pt x="8395" y="0"/>
                    </a:lnTo>
                    <a:lnTo>
                      <a:pt x="11979" y="1243"/>
                    </a:lnTo>
                    <a:lnTo>
                      <a:pt x="14148" y="3263"/>
                    </a:lnTo>
                    <a:lnTo>
                      <a:pt x="21600" y="3963"/>
                    </a:lnTo>
                    <a:lnTo>
                      <a:pt x="19714" y="19347"/>
                    </a:lnTo>
                    <a:lnTo>
                      <a:pt x="3301" y="21600"/>
                    </a:lnTo>
                    <a:lnTo>
                      <a:pt x="3584" y="16783"/>
                    </a:lnTo>
                    <a:lnTo>
                      <a:pt x="0" y="1429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5" name="Shape 573"/>
              <p:cNvSpPr/>
              <p:nvPr/>
            </p:nvSpPr>
            <p:spPr>
              <a:xfrm>
                <a:off x="13495836" y="2241879"/>
                <a:ext cx="160457" cy="162260"/>
              </a:xfrm>
              <a:custGeom>
                <a:avLst/>
                <a:gdLst/>
                <a:ahLst/>
                <a:cxnLst>
                  <a:cxn ang="0">
                    <a:pos x="wd2" y="hd2"/>
                  </a:cxn>
                  <a:cxn ang="5400000">
                    <a:pos x="wd2" y="hd2"/>
                  </a:cxn>
                  <a:cxn ang="10800000">
                    <a:pos x="wd2" y="hd2"/>
                  </a:cxn>
                  <a:cxn ang="16200000">
                    <a:pos x="wd2" y="hd2"/>
                  </a:cxn>
                </a:cxnLst>
                <a:rect l="0" t="0" r="r" b="b"/>
                <a:pathLst>
                  <a:path w="21600" h="21600" extrusionOk="0">
                    <a:moveTo>
                      <a:pt x="0" y="10435"/>
                    </a:moveTo>
                    <a:lnTo>
                      <a:pt x="911" y="5739"/>
                    </a:lnTo>
                    <a:lnTo>
                      <a:pt x="3383" y="3548"/>
                    </a:lnTo>
                    <a:lnTo>
                      <a:pt x="8328" y="5530"/>
                    </a:lnTo>
                    <a:lnTo>
                      <a:pt x="19258" y="0"/>
                    </a:lnTo>
                    <a:lnTo>
                      <a:pt x="21600" y="6052"/>
                    </a:lnTo>
                    <a:lnTo>
                      <a:pt x="10410" y="9391"/>
                    </a:lnTo>
                    <a:lnTo>
                      <a:pt x="16265" y="14191"/>
                    </a:lnTo>
                    <a:lnTo>
                      <a:pt x="13272" y="17217"/>
                    </a:lnTo>
                    <a:lnTo>
                      <a:pt x="6376" y="21600"/>
                    </a:lnTo>
                    <a:lnTo>
                      <a:pt x="911" y="20139"/>
                    </a:lnTo>
                    <a:lnTo>
                      <a:pt x="3253" y="9704"/>
                    </a:lnTo>
                    <a:lnTo>
                      <a:pt x="0" y="1043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6" name="Shape 574"/>
              <p:cNvSpPr/>
              <p:nvPr/>
            </p:nvSpPr>
            <p:spPr>
              <a:xfrm>
                <a:off x="13468526" y="3278667"/>
                <a:ext cx="293598" cy="319015"/>
              </a:xfrm>
              <a:custGeom>
                <a:avLst/>
                <a:gdLst/>
                <a:ahLst/>
                <a:cxnLst>
                  <a:cxn ang="0">
                    <a:pos x="wd2" y="hd2"/>
                  </a:cxn>
                  <a:cxn ang="5400000">
                    <a:pos x="wd2" y="hd2"/>
                  </a:cxn>
                  <a:cxn ang="10800000">
                    <a:pos x="wd2" y="hd2"/>
                  </a:cxn>
                  <a:cxn ang="16200000">
                    <a:pos x="wd2" y="hd2"/>
                  </a:cxn>
                </a:cxnLst>
                <a:rect l="0" t="0" r="r" b="b"/>
                <a:pathLst>
                  <a:path w="21600" h="21600" extrusionOk="0">
                    <a:moveTo>
                      <a:pt x="0" y="1327"/>
                    </a:moveTo>
                    <a:lnTo>
                      <a:pt x="2780" y="5944"/>
                    </a:lnTo>
                    <a:lnTo>
                      <a:pt x="0" y="10084"/>
                    </a:lnTo>
                    <a:lnTo>
                      <a:pt x="2210" y="11304"/>
                    </a:lnTo>
                    <a:lnTo>
                      <a:pt x="998" y="12843"/>
                    </a:lnTo>
                    <a:lnTo>
                      <a:pt x="14685" y="21600"/>
                    </a:lnTo>
                    <a:lnTo>
                      <a:pt x="20745" y="14648"/>
                    </a:lnTo>
                    <a:lnTo>
                      <a:pt x="19319" y="12684"/>
                    </a:lnTo>
                    <a:lnTo>
                      <a:pt x="19319" y="4086"/>
                    </a:lnTo>
                    <a:lnTo>
                      <a:pt x="21600" y="1486"/>
                    </a:lnTo>
                    <a:lnTo>
                      <a:pt x="13687" y="2547"/>
                    </a:lnTo>
                    <a:lnTo>
                      <a:pt x="5133" y="0"/>
                    </a:lnTo>
                    <a:lnTo>
                      <a:pt x="0" y="132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7" name="Shape 575"/>
              <p:cNvSpPr/>
              <p:nvPr/>
            </p:nvSpPr>
            <p:spPr>
              <a:xfrm>
                <a:off x="13932817" y="2371133"/>
                <a:ext cx="68281" cy="52254"/>
              </a:xfrm>
              <a:custGeom>
                <a:avLst/>
                <a:gdLst/>
                <a:ahLst/>
                <a:cxnLst>
                  <a:cxn ang="0">
                    <a:pos x="wd2" y="hd2"/>
                  </a:cxn>
                  <a:cxn ang="5400000">
                    <a:pos x="wd2" y="hd2"/>
                  </a:cxn>
                  <a:cxn ang="10800000">
                    <a:pos x="wd2" y="hd2"/>
                  </a:cxn>
                  <a:cxn ang="16200000">
                    <a:pos x="wd2" y="hd2"/>
                  </a:cxn>
                </a:cxnLst>
                <a:rect l="0" t="0" r="r" b="b"/>
                <a:pathLst>
                  <a:path w="21600" h="21600" extrusionOk="0">
                    <a:moveTo>
                      <a:pt x="0" y="13540"/>
                    </a:moveTo>
                    <a:lnTo>
                      <a:pt x="18206" y="0"/>
                    </a:lnTo>
                    <a:lnTo>
                      <a:pt x="21600" y="21600"/>
                    </a:lnTo>
                    <a:lnTo>
                      <a:pt x="0" y="1354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8" name="Shape 576"/>
              <p:cNvSpPr/>
              <p:nvPr/>
            </p:nvSpPr>
            <p:spPr>
              <a:xfrm>
                <a:off x="13506080" y="2189626"/>
                <a:ext cx="58037" cy="605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144" y="20747"/>
                    </a:lnTo>
                    <a:lnTo>
                      <a:pt x="21600" y="5968"/>
                    </a:lnTo>
                    <a:lnTo>
                      <a:pt x="14164" y="0"/>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39" name="Shape 577"/>
              <p:cNvSpPr/>
              <p:nvPr/>
            </p:nvSpPr>
            <p:spPr>
              <a:xfrm>
                <a:off x="11778642" y="3146662"/>
                <a:ext cx="146799" cy="137509"/>
              </a:xfrm>
              <a:custGeom>
                <a:avLst/>
                <a:gdLst/>
                <a:ahLst/>
                <a:cxnLst>
                  <a:cxn ang="0">
                    <a:pos x="wd2" y="hd2"/>
                  </a:cxn>
                  <a:cxn ang="5400000">
                    <a:pos x="wd2" y="hd2"/>
                  </a:cxn>
                  <a:cxn ang="10800000">
                    <a:pos x="wd2" y="hd2"/>
                  </a:cxn>
                  <a:cxn ang="16200000">
                    <a:pos x="wd2" y="hd2"/>
                  </a:cxn>
                </a:cxnLst>
                <a:rect l="0" t="0" r="r" b="b"/>
                <a:pathLst>
                  <a:path w="21600" h="21600" extrusionOk="0">
                    <a:moveTo>
                      <a:pt x="0" y="8176"/>
                    </a:moveTo>
                    <a:lnTo>
                      <a:pt x="7151" y="0"/>
                    </a:lnTo>
                    <a:lnTo>
                      <a:pt x="10216" y="366"/>
                    </a:lnTo>
                    <a:lnTo>
                      <a:pt x="10654" y="5858"/>
                    </a:lnTo>
                    <a:lnTo>
                      <a:pt x="16638" y="5003"/>
                    </a:lnTo>
                    <a:lnTo>
                      <a:pt x="16054" y="10129"/>
                    </a:lnTo>
                    <a:lnTo>
                      <a:pt x="21600" y="14034"/>
                    </a:lnTo>
                    <a:lnTo>
                      <a:pt x="21162" y="21600"/>
                    </a:lnTo>
                    <a:lnTo>
                      <a:pt x="0" y="817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0" name="Shape 578"/>
              <p:cNvSpPr/>
              <p:nvPr/>
            </p:nvSpPr>
            <p:spPr>
              <a:xfrm>
                <a:off x="12550183" y="2250129"/>
                <a:ext cx="580367" cy="508770"/>
              </a:xfrm>
              <a:custGeom>
                <a:avLst/>
                <a:gdLst/>
                <a:ahLst/>
                <a:cxnLst>
                  <a:cxn ang="0">
                    <a:pos x="wd2" y="hd2"/>
                  </a:cxn>
                  <a:cxn ang="5400000">
                    <a:pos x="wd2" y="hd2"/>
                  </a:cxn>
                  <a:cxn ang="10800000">
                    <a:pos x="wd2" y="hd2"/>
                  </a:cxn>
                  <a:cxn ang="16200000">
                    <a:pos x="wd2" y="hd2"/>
                  </a:cxn>
                </a:cxnLst>
                <a:rect l="0" t="0" r="r" b="b"/>
                <a:pathLst>
                  <a:path w="21600" h="21600" extrusionOk="0">
                    <a:moveTo>
                      <a:pt x="0" y="11235"/>
                    </a:moveTo>
                    <a:lnTo>
                      <a:pt x="36" y="4648"/>
                    </a:lnTo>
                    <a:lnTo>
                      <a:pt x="2677" y="0"/>
                    </a:lnTo>
                    <a:lnTo>
                      <a:pt x="7924" y="1404"/>
                    </a:lnTo>
                    <a:lnTo>
                      <a:pt x="8901" y="2976"/>
                    </a:lnTo>
                    <a:lnTo>
                      <a:pt x="13134" y="4648"/>
                    </a:lnTo>
                    <a:lnTo>
                      <a:pt x="14400" y="4113"/>
                    </a:lnTo>
                    <a:lnTo>
                      <a:pt x="14545" y="1739"/>
                    </a:lnTo>
                    <a:lnTo>
                      <a:pt x="15920" y="635"/>
                    </a:lnTo>
                    <a:lnTo>
                      <a:pt x="21600" y="2508"/>
                    </a:lnTo>
                    <a:lnTo>
                      <a:pt x="20985" y="5015"/>
                    </a:lnTo>
                    <a:lnTo>
                      <a:pt x="21600" y="17688"/>
                    </a:lnTo>
                    <a:lnTo>
                      <a:pt x="21600" y="20664"/>
                    </a:lnTo>
                    <a:lnTo>
                      <a:pt x="20406" y="20697"/>
                    </a:lnTo>
                    <a:lnTo>
                      <a:pt x="20406" y="21600"/>
                    </a:lnTo>
                    <a:lnTo>
                      <a:pt x="9335" y="15448"/>
                    </a:lnTo>
                    <a:lnTo>
                      <a:pt x="7924" y="16150"/>
                    </a:lnTo>
                    <a:lnTo>
                      <a:pt x="3220" y="15381"/>
                    </a:lnTo>
                    <a:lnTo>
                      <a:pt x="0" y="1123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1" name="Shape 579"/>
              <p:cNvSpPr/>
              <p:nvPr/>
            </p:nvSpPr>
            <p:spPr>
              <a:xfrm>
                <a:off x="13803087" y="3858938"/>
                <a:ext cx="262874" cy="481270"/>
              </a:xfrm>
              <a:custGeom>
                <a:avLst/>
                <a:gdLst/>
                <a:ahLst/>
                <a:cxnLst>
                  <a:cxn ang="0">
                    <a:pos x="wd2" y="hd2"/>
                  </a:cxn>
                  <a:cxn ang="5400000">
                    <a:pos x="wd2" y="hd2"/>
                  </a:cxn>
                  <a:cxn ang="10800000">
                    <a:pos x="wd2" y="hd2"/>
                  </a:cxn>
                  <a:cxn ang="16200000">
                    <a:pos x="wd2" y="hd2"/>
                  </a:cxn>
                </a:cxnLst>
                <a:rect l="0" t="0" r="r" b="b"/>
                <a:pathLst>
                  <a:path w="21600" h="21600" extrusionOk="0">
                    <a:moveTo>
                      <a:pt x="0" y="15464"/>
                    </a:moveTo>
                    <a:lnTo>
                      <a:pt x="2080" y="19882"/>
                    </a:lnTo>
                    <a:lnTo>
                      <a:pt x="6080" y="21600"/>
                    </a:lnTo>
                    <a:lnTo>
                      <a:pt x="12880" y="19882"/>
                    </a:lnTo>
                    <a:lnTo>
                      <a:pt x="20320" y="5049"/>
                    </a:lnTo>
                    <a:lnTo>
                      <a:pt x="21600" y="5645"/>
                    </a:lnTo>
                    <a:lnTo>
                      <a:pt x="18560" y="0"/>
                    </a:lnTo>
                    <a:lnTo>
                      <a:pt x="14560" y="2384"/>
                    </a:lnTo>
                    <a:lnTo>
                      <a:pt x="14560" y="4032"/>
                    </a:lnTo>
                    <a:lnTo>
                      <a:pt x="9760" y="5786"/>
                    </a:lnTo>
                    <a:lnTo>
                      <a:pt x="3760" y="6522"/>
                    </a:lnTo>
                    <a:lnTo>
                      <a:pt x="2320" y="8416"/>
                    </a:lnTo>
                    <a:lnTo>
                      <a:pt x="3760" y="12203"/>
                    </a:lnTo>
                    <a:lnTo>
                      <a:pt x="0" y="1546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2" name="Shape 580"/>
              <p:cNvSpPr/>
              <p:nvPr/>
            </p:nvSpPr>
            <p:spPr>
              <a:xfrm>
                <a:off x="13420731" y="3762684"/>
                <a:ext cx="122904" cy="272263"/>
              </a:xfrm>
              <a:custGeom>
                <a:avLst/>
                <a:gdLst/>
                <a:ahLst/>
                <a:cxnLst>
                  <a:cxn ang="0">
                    <a:pos x="wd2" y="hd2"/>
                  </a:cxn>
                  <a:cxn ang="5400000">
                    <a:pos x="wd2" y="hd2"/>
                  </a:cxn>
                  <a:cxn ang="10800000">
                    <a:pos x="wd2" y="hd2"/>
                  </a:cxn>
                  <a:cxn ang="16200000">
                    <a:pos x="wd2" y="hd2"/>
                  </a:cxn>
                </a:cxnLst>
                <a:rect l="0" t="0" r="r" b="b"/>
                <a:pathLst>
                  <a:path w="21600" h="21600" extrusionOk="0">
                    <a:moveTo>
                      <a:pt x="0" y="11799"/>
                    </a:moveTo>
                    <a:lnTo>
                      <a:pt x="2787" y="13047"/>
                    </a:lnTo>
                    <a:lnTo>
                      <a:pt x="11148" y="14234"/>
                    </a:lnTo>
                    <a:lnTo>
                      <a:pt x="10626" y="18229"/>
                    </a:lnTo>
                    <a:lnTo>
                      <a:pt x="17419" y="21600"/>
                    </a:lnTo>
                    <a:lnTo>
                      <a:pt x="21600" y="15482"/>
                    </a:lnTo>
                    <a:lnTo>
                      <a:pt x="14632" y="11362"/>
                    </a:lnTo>
                    <a:lnTo>
                      <a:pt x="16548" y="13672"/>
                    </a:lnTo>
                    <a:lnTo>
                      <a:pt x="12542" y="13547"/>
                    </a:lnTo>
                    <a:lnTo>
                      <a:pt x="8187" y="7991"/>
                    </a:lnTo>
                    <a:lnTo>
                      <a:pt x="8013" y="562"/>
                    </a:lnTo>
                    <a:lnTo>
                      <a:pt x="1742" y="0"/>
                    </a:lnTo>
                    <a:lnTo>
                      <a:pt x="6619" y="3621"/>
                    </a:lnTo>
                    <a:lnTo>
                      <a:pt x="0" y="1179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3" name="Shape 581"/>
              <p:cNvSpPr/>
              <p:nvPr/>
            </p:nvSpPr>
            <p:spPr>
              <a:xfrm>
                <a:off x="11754744" y="2558141"/>
                <a:ext cx="604262" cy="525270"/>
              </a:xfrm>
              <a:custGeom>
                <a:avLst/>
                <a:gdLst/>
                <a:ahLst/>
                <a:cxnLst>
                  <a:cxn ang="0">
                    <a:pos x="wd2" y="hd2"/>
                  </a:cxn>
                  <a:cxn ang="5400000">
                    <a:pos x="wd2" y="hd2"/>
                  </a:cxn>
                  <a:cxn ang="10800000">
                    <a:pos x="wd2" y="hd2"/>
                  </a:cxn>
                  <a:cxn ang="16200000">
                    <a:pos x="wd2" y="hd2"/>
                  </a:cxn>
                </a:cxnLst>
                <a:rect l="0" t="0" r="r" b="b"/>
                <a:pathLst>
                  <a:path w="21600" h="21600" extrusionOk="0">
                    <a:moveTo>
                      <a:pt x="0" y="15021"/>
                    </a:moveTo>
                    <a:lnTo>
                      <a:pt x="909" y="13416"/>
                    </a:lnTo>
                    <a:lnTo>
                      <a:pt x="1957" y="14443"/>
                    </a:lnTo>
                    <a:lnTo>
                      <a:pt x="8668" y="13961"/>
                    </a:lnTo>
                    <a:lnTo>
                      <a:pt x="7270" y="0"/>
                    </a:lnTo>
                    <a:lnTo>
                      <a:pt x="9751" y="0"/>
                    </a:lnTo>
                    <a:lnTo>
                      <a:pt x="20377" y="7574"/>
                    </a:lnTo>
                    <a:lnTo>
                      <a:pt x="20447" y="8826"/>
                    </a:lnTo>
                    <a:lnTo>
                      <a:pt x="21565" y="8698"/>
                    </a:lnTo>
                    <a:lnTo>
                      <a:pt x="21600" y="13127"/>
                    </a:lnTo>
                    <a:lnTo>
                      <a:pt x="20656" y="14090"/>
                    </a:lnTo>
                    <a:lnTo>
                      <a:pt x="16322" y="14700"/>
                    </a:lnTo>
                    <a:lnTo>
                      <a:pt x="10835" y="17235"/>
                    </a:lnTo>
                    <a:lnTo>
                      <a:pt x="9122" y="21343"/>
                    </a:lnTo>
                    <a:lnTo>
                      <a:pt x="7794" y="20830"/>
                    </a:lnTo>
                    <a:lnTo>
                      <a:pt x="5417" y="21600"/>
                    </a:lnTo>
                    <a:lnTo>
                      <a:pt x="4089" y="18166"/>
                    </a:lnTo>
                    <a:lnTo>
                      <a:pt x="1852" y="19000"/>
                    </a:lnTo>
                    <a:lnTo>
                      <a:pt x="909" y="18262"/>
                    </a:lnTo>
                    <a:lnTo>
                      <a:pt x="0" y="1502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4" name="Shape 582"/>
              <p:cNvSpPr/>
              <p:nvPr/>
            </p:nvSpPr>
            <p:spPr>
              <a:xfrm>
                <a:off x="11573806" y="2472888"/>
                <a:ext cx="454051" cy="451018"/>
              </a:xfrm>
              <a:custGeom>
                <a:avLst/>
                <a:gdLst/>
                <a:ahLst/>
                <a:cxnLst>
                  <a:cxn ang="0">
                    <a:pos x="wd2" y="hd2"/>
                  </a:cxn>
                  <a:cxn ang="5400000">
                    <a:pos x="wd2" y="hd2"/>
                  </a:cxn>
                  <a:cxn ang="10800000">
                    <a:pos x="wd2" y="hd2"/>
                  </a:cxn>
                  <a:cxn ang="16200000">
                    <a:pos x="wd2" y="hd2"/>
                  </a:cxn>
                </a:cxnLst>
                <a:rect l="0" t="0" r="r" b="b"/>
                <a:pathLst>
                  <a:path w="21600" h="21600" extrusionOk="0">
                    <a:moveTo>
                      <a:pt x="0" y="10819"/>
                    </a:moveTo>
                    <a:lnTo>
                      <a:pt x="1388" y="12021"/>
                    </a:lnTo>
                    <a:lnTo>
                      <a:pt x="1665" y="15327"/>
                    </a:lnTo>
                    <a:lnTo>
                      <a:pt x="601" y="19346"/>
                    </a:lnTo>
                    <a:lnTo>
                      <a:pt x="4672" y="18482"/>
                    </a:lnTo>
                    <a:lnTo>
                      <a:pt x="8696" y="21600"/>
                    </a:lnTo>
                    <a:lnTo>
                      <a:pt x="9898" y="19722"/>
                    </a:lnTo>
                    <a:lnTo>
                      <a:pt x="11286" y="20924"/>
                    </a:lnTo>
                    <a:lnTo>
                      <a:pt x="20166" y="20360"/>
                    </a:lnTo>
                    <a:lnTo>
                      <a:pt x="18316" y="4019"/>
                    </a:lnTo>
                    <a:lnTo>
                      <a:pt x="21600" y="4019"/>
                    </a:lnTo>
                    <a:lnTo>
                      <a:pt x="14893" y="0"/>
                    </a:lnTo>
                    <a:lnTo>
                      <a:pt x="14662" y="2179"/>
                    </a:lnTo>
                    <a:lnTo>
                      <a:pt x="9112" y="2029"/>
                    </a:lnTo>
                    <a:lnTo>
                      <a:pt x="9066" y="6611"/>
                    </a:lnTo>
                    <a:lnTo>
                      <a:pt x="7030" y="7475"/>
                    </a:lnTo>
                    <a:lnTo>
                      <a:pt x="7215" y="10143"/>
                    </a:lnTo>
                    <a:lnTo>
                      <a:pt x="0" y="1081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5" name="Shape 583"/>
              <p:cNvSpPr/>
              <p:nvPr/>
            </p:nvSpPr>
            <p:spPr>
              <a:xfrm>
                <a:off x="11724017" y="2153875"/>
                <a:ext cx="433568" cy="305263"/>
              </a:xfrm>
              <a:custGeom>
                <a:avLst/>
                <a:gdLst/>
                <a:ahLst/>
                <a:cxnLst>
                  <a:cxn ang="0">
                    <a:pos x="wd2" y="hd2"/>
                  </a:cxn>
                  <a:cxn ang="5400000">
                    <a:pos x="wd2" y="hd2"/>
                  </a:cxn>
                  <a:cxn ang="10800000">
                    <a:pos x="wd2" y="hd2"/>
                  </a:cxn>
                  <a:cxn ang="16200000">
                    <a:pos x="wd2" y="hd2"/>
                  </a:cxn>
                </a:cxnLst>
                <a:rect l="0" t="0" r="r" b="b"/>
                <a:pathLst>
                  <a:path w="21600" h="21600" extrusionOk="0">
                    <a:moveTo>
                      <a:pt x="0" y="21324"/>
                    </a:moveTo>
                    <a:lnTo>
                      <a:pt x="5267" y="17137"/>
                    </a:lnTo>
                    <a:lnTo>
                      <a:pt x="7200" y="8651"/>
                    </a:lnTo>
                    <a:lnTo>
                      <a:pt x="11694" y="4243"/>
                    </a:lnTo>
                    <a:lnTo>
                      <a:pt x="13192" y="0"/>
                    </a:lnTo>
                    <a:lnTo>
                      <a:pt x="19764" y="1433"/>
                    </a:lnTo>
                    <a:lnTo>
                      <a:pt x="21600" y="9478"/>
                    </a:lnTo>
                    <a:lnTo>
                      <a:pt x="18701" y="9643"/>
                    </a:lnTo>
                    <a:lnTo>
                      <a:pt x="17009" y="10580"/>
                    </a:lnTo>
                    <a:lnTo>
                      <a:pt x="17348" y="12673"/>
                    </a:lnTo>
                    <a:lnTo>
                      <a:pt x="8891" y="17467"/>
                    </a:lnTo>
                    <a:lnTo>
                      <a:pt x="7877" y="21600"/>
                    </a:lnTo>
                    <a:lnTo>
                      <a:pt x="0" y="2132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6" name="Shape 584"/>
              <p:cNvSpPr/>
              <p:nvPr/>
            </p:nvSpPr>
            <p:spPr>
              <a:xfrm>
                <a:off x="13321727" y="3798435"/>
                <a:ext cx="389190" cy="580273"/>
              </a:xfrm>
              <a:custGeom>
                <a:avLst/>
                <a:gdLst/>
                <a:ahLst/>
                <a:cxnLst>
                  <a:cxn ang="0">
                    <a:pos x="wd2" y="hd2"/>
                  </a:cxn>
                  <a:cxn ang="5400000">
                    <a:pos x="wd2" y="hd2"/>
                  </a:cxn>
                  <a:cxn ang="10800000">
                    <a:pos x="wd2" y="hd2"/>
                  </a:cxn>
                  <a:cxn ang="16200000">
                    <a:pos x="wd2" y="hd2"/>
                  </a:cxn>
                </a:cxnLst>
                <a:rect l="0" t="0" r="r" b="b"/>
                <a:pathLst>
                  <a:path w="21600" h="21600" extrusionOk="0">
                    <a:moveTo>
                      <a:pt x="0" y="6021"/>
                    </a:moveTo>
                    <a:lnTo>
                      <a:pt x="434" y="6723"/>
                    </a:lnTo>
                    <a:lnTo>
                      <a:pt x="5536" y="7687"/>
                    </a:lnTo>
                    <a:lnTo>
                      <a:pt x="6133" y="9061"/>
                    </a:lnTo>
                    <a:lnTo>
                      <a:pt x="5698" y="12510"/>
                    </a:lnTo>
                    <a:lnTo>
                      <a:pt x="3093" y="16047"/>
                    </a:lnTo>
                    <a:lnTo>
                      <a:pt x="3962" y="20255"/>
                    </a:lnTo>
                    <a:lnTo>
                      <a:pt x="4179" y="21600"/>
                    </a:lnTo>
                    <a:lnTo>
                      <a:pt x="5644" y="21600"/>
                    </a:lnTo>
                    <a:lnTo>
                      <a:pt x="5644" y="20139"/>
                    </a:lnTo>
                    <a:lnTo>
                      <a:pt x="11126" y="18180"/>
                    </a:lnTo>
                    <a:lnTo>
                      <a:pt x="9497" y="12510"/>
                    </a:lnTo>
                    <a:lnTo>
                      <a:pt x="21491" y="6693"/>
                    </a:lnTo>
                    <a:lnTo>
                      <a:pt x="21600" y="0"/>
                    </a:lnTo>
                    <a:lnTo>
                      <a:pt x="18561" y="1140"/>
                    </a:lnTo>
                    <a:lnTo>
                      <a:pt x="10203" y="1520"/>
                    </a:lnTo>
                    <a:lnTo>
                      <a:pt x="10149" y="3917"/>
                    </a:lnTo>
                    <a:lnTo>
                      <a:pt x="12320" y="5846"/>
                    </a:lnTo>
                    <a:lnTo>
                      <a:pt x="11017" y="8710"/>
                    </a:lnTo>
                    <a:lnTo>
                      <a:pt x="8901" y="7132"/>
                    </a:lnTo>
                    <a:lnTo>
                      <a:pt x="9063" y="5261"/>
                    </a:lnTo>
                    <a:lnTo>
                      <a:pt x="6458" y="4706"/>
                    </a:lnTo>
                    <a:lnTo>
                      <a:pt x="0" y="602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7" name="Shape 585"/>
              <p:cNvSpPr/>
              <p:nvPr/>
            </p:nvSpPr>
            <p:spPr>
              <a:xfrm>
                <a:off x="12212207" y="2613142"/>
                <a:ext cx="590608" cy="418019"/>
              </a:xfrm>
              <a:custGeom>
                <a:avLst/>
                <a:gdLst/>
                <a:ahLst/>
                <a:cxnLst>
                  <a:cxn ang="0">
                    <a:pos x="wd2" y="hd2"/>
                  </a:cxn>
                  <a:cxn ang="5400000">
                    <a:pos x="wd2" y="hd2"/>
                  </a:cxn>
                  <a:cxn ang="10800000">
                    <a:pos x="wd2" y="hd2"/>
                  </a:cxn>
                  <a:cxn ang="16200000">
                    <a:pos x="wd2" y="hd2"/>
                  </a:cxn>
                </a:cxnLst>
                <a:rect l="0" t="0" r="r" b="b"/>
                <a:pathLst>
                  <a:path w="21600" h="21600" extrusionOk="0">
                    <a:moveTo>
                      <a:pt x="0" y="15705"/>
                    </a:moveTo>
                    <a:lnTo>
                      <a:pt x="285" y="17401"/>
                    </a:lnTo>
                    <a:lnTo>
                      <a:pt x="2811" y="21156"/>
                    </a:lnTo>
                    <a:lnTo>
                      <a:pt x="3558" y="20389"/>
                    </a:lnTo>
                    <a:lnTo>
                      <a:pt x="4590" y="21600"/>
                    </a:lnTo>
                    <a:lnTo>
                      <a:pt x="6334" y="17845"/>
                    </a:lnTo>
                    <a:lnTo>
                      <a:pt x="12419" y="19743"/>
                    </a:lnTo>
                    <a:lnTo>
                      <a:pt x="17721" y="17764"/>
                    </a:lnTo>
                    <a:lnTo>
                      <a:pt x="17935" y="16876"/>
                    </a:lnTo>
                    <a:lnTo>
                      <a:pt x="20604" y="12112"/>
                    </a:lnTo>
                    <a:lnTo>
                      <a:pt x="21600" y="5733"/>
                    </a:lnTo>
                    <a:lnTo>
                      <a:pt x="20212" y="3714"/>
                    </a:lnTo>
                    <a:lnTo>
                      <a:pt x="20212" y="929"/>
                    </a:lnTo>
                    <a:lnTo>
                      <a:pt x="15586" y="0"/>
                    </a:lnTo>
                    <a:lnTo>
                      <a:pt x="7437" y="7469"/>
                    </a:lnTo>
                    <a:lnTo>
                      <a:pt x="5338" y="8156"/>
                    </a:lnTo>
                    <a:lnTo>
                      <a:pt x="5373" y="13727"/>
                    </a:lnTo>
                    <a:lnTo>
                      <a:pt x="4413" y="14938"/>
                    </a:lnTo>
                    <a:lnTo>
                      <a:pt x="0" y="1570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8" name="Shape 586"/>
              <p:cNvSpPr/>
              <p:nvPr/>
            </p:nvSpPr>
            <p:spPr>
              <a:xfrm>
                <a:off x="12307796" y="2954155"/>
                <a:ext cx="433570" cy="338265"/>
              </a:xfrm>
              <a:custGeom>
                <a:avLst/>
                <a:gdLst/>
                <a:ahLst/>
                <a:cxnLst>
                  <a:cxn ang="0">
                    <a:pos x="wd2" y="hd2"/>
                  </a:cxn>
                  <a:cxn ang="5400000">
                    <a:pos x="wd2" y="hd2"/>
                  </a:cxn>
                  <a:cxn ang="10800000">
                    <a:pos x="wd2" y="hd2"/>
                  </a:cxn>
                  <a:cxn ang="16200000">
                    <a:pos x="wd2" y="hd2"/>
                  </a:cxn>
                </a:cxnLst>
                <a:rect l="0" t="0" r="r" b="b"/>
                <a:pathLst>
                  <a:path w="21600" h="21600" extrusionOk="0">
                    <a:moveTo>
                      <a:pt x="0" y="16867"/>
                    </a:moveTo>
                    <a:lnTo>
                      <a:pt x="1408" y="4783"/>
                    </a:lnTo>
                    <a:lnTo>
                      <a:pt x="3786" y="101"/>
                    </a:lnTo>
                    <a:lnTo>
                      <a:pt x="12086" y="2467"/>
                    </a:lnTo>
                    <a:lnTo>
                      <a:pt x="19319" y="0"/>
                    </a:lnTo>
                    <a:lnTo>
                      <a:pt x="20775" y="2870"/>
                    </a:lnTo>
                    <a:lnTo>
                      <a:pt x="21600" y="4783"/>
                    </a:lnTo>
                    <a:lnTo>
                      <a:pt x="19707" y="6545"/>
                    </a:lnTo>
                    <a:lnTo>
                      <a:pt x="15678" y="16313"/>
                    </a:lnTo>
                    <a:lnTo>
                      <a:pt x="12232" y="15709"/>
                    </a:lnTo>
                    <a:lnTo>
                      <a:pt x="10387" y="20341"/>
                    </a:lnTo>
                    <a:lnTo>
                      <a:pt x="6213" y="21600"/>
                    </a:lnTo>
                    <a:lnTo>
                      <a:pt x="3786" y="17471"/>
                    </a:lnTo>
                    <a:lnTo>
                      <a:pt x="0" y="1686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49" name="Shape 587"/>
              <p:cNvSpPr/>
              <p:nvPr/>
            </p:nvSpPr>
            <p:spPr>
              <a:xfrm>
                <a:off x="11580633" y="2995407"/>
                <a:ext cx="112662" cy="63254"/>
              </a:xfrm>
              <a:custGeom>
                <a:avLst/>
                <a:gdLst/>
                <a:ahLst/>
                <a:cxnLst>
                  <a:cxn ang="0">
                    <a:pos x="wd2" y="hd2"/>
                  </a:cxn>
                  <a:cxn ang="5400000">
                    <a:pos x="wd2" y="hd2"/>
                  </a:cxn>
                  <a:cxn ang="10800000">
                    <a:pos x="wd2" y="hd2"/>
                  </a:cxn>
                  <a:cxn ang="16200000">
                    <a:pos x="wd2" y="hd2"/>
                  </a:cxn>
                </a:cxnLst>
                <a:rect l="0" t="0" r="r" b="b"/>
                <a:pathLst>
                  <a:path w="21600" h="21600" extrusionOk="0">
                    <a:moveTo>
                      <a:pt x="0" y="2461"/>
                    </a:moveTo>
                    <a:lnTo>
                      <a:pt x="7015" y="12030"/>
                    </a:lnTo>
                    <a:lnTo>
                      <a:pt x="13292" y="9023"/>
                    </a:lnTo>
                    <a:lnTo>
                      <a:pt x="9969" y="12030"/>
                    </a:lnTo>
                    <a:lnTo>
                      <a:pt x="12554" y="21600"/>
                    </a:lnTo>
                    <a:lnTo>
                      <a:pt x="21046" y="12030"/>
                    </a:lnTo>
                    <a:lnTo>
                      <a:pt x="21600" y="0"/>
                    </a:lnTo>
                    <a:lnTo>
                      <a:pt x="0" y="246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0" name="Shape 588"/>
              <p:cNvSpPr/>
              <p:nvPr/>
            </p:nvSpPr>
            <p:spPr>
              <a:xfrm>
                <a:off x="14093271" y="2514139"/>
                <a:ext cx="20485" cy="60504"/>
              </a:xfrm>
              <a:custGeom>
                <a:avLst/>
                <a:gdLst/>
                <a:ahLst/>
                <a:cxnLst>
                  <a:cxn ang="0">
                    <a:pos x="wd2" y="hd2"/>
                  </a:cxn>
                  <a:cxn ang="5400000">
                    <a:pos x="wd2" y="hd2"/>
                  </a:cxn>
                  <a:cxn ang="10800000">
                    <a:pos x="wd2" y="hd2"/>
                  </a:cxn>
                  <a:cxn ang="16200000">
                    <a:pos x="wd2" y="hd2"/>
                  </a:cxn>
                </a:cxnLst>
                <a:rect l="0" t="0" r="r" b="b"/>
                <a:pathLst>
                  <a:path w="21600" h="21600" extrusionOk="0">
                    <a:moveTo>
                      <a:pt x="0" y="17805"/>
                    </a:moveTo>
                    <a:lnTo>
                      <a:pt x="9818" y="21600"/>
                    </a:lnTo>
                    <a:lnTo>
                      <a:pt x="21600" y="20432"/>
                    </a:lnTo>
                    <a:lnTo>
                      <a:pt x="11782" y="0"/>
                    </a:lnTo>
                    <a:lnTo>
                      <a:pt x="0" y="1780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1" name="Shape 589"/>
              <p:cNvSpPr/>
              <p:nvPr/>
            </p:nvSpPr>
            <p:spPr>
              <a:xfrm>
                <a:off x="13284174" y="3471175"/>
                <a:ext cx="64868" cy="577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491" y="3600"/>
                    </a:lnTo>
                    <a:lnTo>
                      <a:pt x="18327" y="0"/>
                    </a:lnTo>
                    <a:lnTo>
                      <a:pt x="21600" y="17100"/>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2" name="Shape 590"/>
              <p:cNvSpPr/>
              <p:nvPr/>
            </p:nvSpPr>
            <p:spPr>
              <a:xfrm>
                <a:off x="11553323" y="2857900"/>
                <a:ext cx="228733" cy="143008"/>
              </a:xfrm>
              <a:custGeom>
                <a:avLst/>
                <a:gdLst/>
                <a:ahLst/>
                <a:cxnLst>
                  <a:cxn ang="0">
                    <a:pos x="wd2" y="hd2"/>
                  </a:cxn>
                  <a:cxn ang="5400000">
                    <a:pos x="wd2" y="hd2"/>
                  </a:cxn>
                  <a:cxn ang="10800000">
                    <a:pos x="wd2" y="hd2"/>
                  </a:cxn>
                  <a:cxn ang="16200000">
                    <a:pos x="wd2" y="hd2"/>
                  </a:cxn>
                </a:cxnLst>
                <a:rect l="0" t="0" r="r" b="b"/>
                <a:pathLst>
                  <a:path w="21600" h="21600" extrusionOk="0">
                    <a:moveTo>
                      <a:pt x="0" y="9743"/>
                    </a:moveTo>
                    <a:lnTo>
                      <a:pt x="2967" y="15730"/>
                    </a:lnTo>
                    <a:lnTo>
                      <a:pt x="12886" y="16787"/>
                    </a:lnTo>
                    <a:lnTo>
                      <a:pt x="2318" y="18783"/>
                    </a:lnTo>
                    <a:lnTo>
                      <a:pt x="2318" y="21600"/>
                    </a:lnTo>
                    <a:lnTo>
                      <a:pt x="13164" y="20543"/>
                    </a:lnTo>
                    <a:lnTo>
                      <a:pt x="21600" y="21600"/>
                    </a:lnTo>
                    <a:lnTo>
                      <a:pt x="19190" y="9743"/>
                    </a:lnTo>
                    <a:lnTo>
                      <a:pt x="11124" y="0"/>
                    </a:lnTo>
                    <a:lnTo>
                      <a:pt x="2967" y="2700"/>
                    </a:lnTo>
                    <a:lnTo>
                      <a:pt x="0" y="974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3" name="Shape 591"/>
              <p:cNvSpPr/>
              <p:nvPr/>
            </p:nvSpPr>
            <p:spPr>
              <a:xfrm>
                <a:off x="11713776" y="3094411"/>
                <a:ext cx="116076" cy="101755"/>
              </a:xfrm>
              <a:custGeom>
                <a:avLst/>
                <a:gdLst/>
                <a:ahLst/>
                <a:cxnLst>
                  <a:cxn ang="0">
                    <a:pos x="wd2" y="hd2"/>
                  </a:cxn>
                  <a:cxn ang="5400000">
                    <a:pos x="wd2" y="hd2"/>
                  </a:cxn>
                  <a:cxn ang="10800000">
                    <a:pos x="wd2" y="hd2"/>
                  </a:cxn>
                  <a:cxn ang="16200000">
                    <a:pos x="wd2" y="hd2"/>
                  </a:cxn>
                </a:cxnLst>
                <a:rect l="0" t="0" r="r" b="b"/>
                <a:pathLst>
                  <a:path w="21600" h="21600" extrusionOk="0">
                    <a:moveTo>
                      <a:pt x="0" y="6009"/>
                    </a:moveTo>
                    <a:lnTo>
                      <a:pt x="2048" y="14454"/>
                    </a:lnTo>
                    <a:lnTo>
                      <a:pt x="12476" y="21600"/>
                    </a:lnTo>
                    <a:lnTo>
                      <a:pt x="21600" y="10719"/>
                    </a:lnTo>
                    <a:lnTo>
                      <a:pt x="14152" y="0"/>
                    </a:lnTo>
                    <a:lnTo>
                      <a:pt x="0" y="600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4" name="Shape 592"/>
              <p:cNvSpPr/>
              <p:nvPr/>
            </p:nvSpPr>
            <p:spPr>
              <a:xfrm>
                <a:off x="13731397" y="3022908"/>
                <a:ext cx="378945" cy="473019"/>
              </a:xfrm>
              <a:custGeom>
                <a:avLst/>
                <a:gdLst/>
                <a:ahLst/>
                <a:cxnLst>
                  <a:cxn ang="0">
                    <a:pos x="wd2" y="hd2"/>
                  </a:cxn>
                  <a:cxn ang="5400000">
                    <a:pos x="wd2" y="hd2"/>
                  </a:cxn>
                  <a:cxn ang="10800000">
                    <a:pos x="wd2" y="hd2"/>
                  </a:cxn>
                  <a:cxn ang="16200000">
                    <a:pos x="wd2" y="hd2"/>
                  </a:cxn>
                </a:cxnLst>
                <a:rect l="0" t="0" r="r" b="b"/>
                <a:pathLst>
                  <a:path w="21600" h="21600" extrusionOk="0">
                    <a:moveTo>
                      <a:pt x="0" y="20272"/>
                    </a:moveTo>
                    <a:lnTo>
                      <a:pt x="0" y="14460"/>
                    </a:lnTo>
                    <a:lnTo>
                      <a:pt x="1772" y="12702"/>
                    </a:lnTo>
                    <a:lnTo>
                      <a:pt x="8363" y="10944"/>
                    </a:lnTo>
                    <a:lnTo>
                      <a:pt x="14843" y="6207"/>
                    </a:lnTo>
                    <a:lnTo>
                      <a:pt x="6369" y="4593"/>
                    </a:lnTo>
                    <a:lnTo>
                      <a:pt x="3932" y="1722"/>
                    </a:lnTo>
                    <a:lnTo>
                      <a:pt x="4652" y="825"/>
                    </a:lnTo>
                    <a:lnTo>
                      <a:pt x="8031" y="2512"/>
                    </a:lnTo>
                    <a:lnTo>
                      <a:pt x="20658" y="0"/>
                    </a:lnTo>
                    <a:lnTo>
                      <a:pt x="21600" y="2512"/>
                    </a:lnTo>
                    <a:lnTo>
                      <a:pt x="14123" y="12594"/>
                    </a:lnTo>
                    <a:lnTo>
                      <a:pt x="1108" y="21600"/>
                    </a:lnTo>
                    <a:lnTo>
                      <a:pt x="0" y="2027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5" name="Shape 593"/>
              <p:cNvSpPr/>
              <p:nvPr/>
            </p:nvSpPr>
            <p:spPr>
              <a:xfrm>
                <a:off x="13137376" y="3979942"/>
                <a:ext cx="293598" cy="250262"/>
              </a:xfrm>
              <a:custGeom>
                <a:avLst/>
                <a:gdLst/>
                <a:ahLst/>
                <a:cxnLst>
                  <a:cxn ang="0">
                    <a:pos x="wd2" y="hd2"/>
                  </a:cxn>
                  <a:cxn ang="5400000">
                    <a:pos x="wd2" y="hd2"/>
                  </a:cxn>
                  <a:cxn ang="10800000">
                    <a:pos x="wd2" y="hd2"/>
                  </a:cxn>
                  <a:cxn ang="16200000">
                    <a:pos x="wd2" y="hd2"/>
                  </a:cxn>
                </a:cxnLst>
                <a:rect l="0" t="0" r="r" b="b"/>
                <a:pathLst>
                  <a:path w="21600" h="21600" extrusionOk="0">
                    <a:moveTo>
                      <a:pt x="0" y="6703"/>
                    </a:moveTo>
                    <a:lnTo>
                      <a:pt x="4736" y="6771"/>
                    </a:lnTo>
                    <a:lnTo>
                      <a:pt x="9544" y="2776"/>
                    </a:lnTo>
                    <a:lnTo>
                      <a:pt x="9688" y="948"/>
                    </a:lnTo>
                    <a:lnTo>
                      <a:pt x="14065" y="0"/>
                    </a:lnTo>
                    <a:lnTo>
                      <a:pt x="20811" y="2234"/>
                    </a:lnTo>
                    <a:lnTo>
                      <a:pt x="21600" y="5417"/>
                    </a:lnTo>
                    <a:lnTo>
                      <a:pt x="21026" y="13407"/>
                    </a:lnTo>
                    <a:lnTo>
                      <a:pt x="17581" y="21600"/>
                    </a:lnTo>
                    <a:lnTo>
                      <a:pt x="11266" y="20043"/>
                    </a:lnTo>
                    <a:lnTo>
                      <a:pt x="7535" y="18147"/>
                    </a:lnTo>
                    <a:lnTo>
                      <a:pt x="0" y="670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6" name="Shape 594"/>
              <p:cNvSpPr/>
              <p:nvPr/>
            </p:nvSpPr>
            <p:spPr>
              <a:xfrm>
                <a:off x="12632117" y="4023946"/>
                <a:ext cx="505262" cy="442767"/>
              </a:xfrm>
              <a:custGeom>
                <a:avLst/>
                <a:gdLst/>
                <a:ahLst/>
                <a:cxnLst>
                  <a:cxn ang="0">
                    <a:pos x="wd2" y="hd2"/>
                  </a:cxn>
                  <a:cxn ang="5400000">
                    <a:pos x="wd2" y="hd2"/>
                  </a:cxn>
                  <a:cxn ang="10800000">
                    <a:pos x="wd2" y="hd2"/>
                  </a:cxn>
                  <a:cxn ang="16200000">
                    <a:pos x="wd2" y="hd2"/>
                  </a:cxn>
                </a:cxnLst>
                <a:rect l="0" t="0" r="r" b="b"/>
                <a:pathLst>
                  <a:path w="21600" h="21600" extrusionOk="0">
                    <a:moveTo>
                      <a:pt x="0" y="726"/>
                    </a:moveTo>
                    <a:lnTo>
                      <a:pt x="2617" y="0"/>
                    </a:lnTo>
                    <a:lnTo>
                      <a:pt x="15618" y="2064"/>
                    </a:lnTo>
                    <a:lnTo>
                      <a:pt x="18526" y="1070"/>
                    </a:lnTo>
                    <a:lnTo>
                      <a:pt x="21600" y="1606"/>
                    </a:lnTo>
                    <a:lnTo>
                      <a:pt x="18983" y="3097"/>
                    </a:lnTo>
                    <a:lnTo>
                      <a:pt x="18028" y="2064"/>
                    </a:lnTo>
                    <a:lnTo>
                      <a:pt x="14912" y="2753"/>
                    </a:lnTo>
                    <a:lnTo>
                      <a:pt x="14912" y="8793"/>
                    </a:lnTo>
                    <a:lnTo>
                      <a:pt x="13251" y="8908"/>
                    </a:lnTo>
                    <a:lnTo>
                      <a:pt x="13251" y="20530"/>
                    </a:lnTo>
                    <a:lnTo>
                      <a:pt x="11880" y="21600"/>
                    </a:lnTo>
                    <a:lnTo>
                      <a:pt x="9803" y="21600"/>
                    </a:lnTo>
                    <a:lnTo>
                      <a:pt x="8723" y="20071"/>
                    </a:lnTo>
                    <a:lnTo>
                      <a:pt x="7809" y="20912"/>
                    </a:lnTo>
                    <a:lnTo>
                      <a:pt x="5691" y="18580"/>
                    </a:lnTo>
                    <a:lnTo>
                      <a:pt x="4694" y="11010"/>
                    </a:lnTo>
                    <a:lnTo>
                      <a:pt x="4694" y="10093"/>
                    </a:lnTo>
                    <a:lnTo>
                      <a:pt x="0" y="72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7" name="Shape 595"/>
              <p:cNvSpPr/>
              <p:nvPr/>
            </p:nvSpPr>
            <p:spPr>
              <a:xfrm>
                <a:off x="11573805" y="2456387"/>
                <a:ext cx="314082" cy="2420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330" y="0"/>
                    </a:lnTo>
                    <a:lnTo>
                      <a:pt x="21265" y="348"/>
                    </a:lnTo>
                    <a:lnTo>
                      <a:pt x="21600" y="1533"/>
                    </a:lnTo>
                    <a:lnTo>
                      <a:pt x="21265" y="5574"/>
                    </a:lnTo>
                    <a:lnTo>
                      <a:pt x="13215" y="5295"/>
                    </a:lnTo>
                    <a:lnTo>
                      <a:pt x="13148" y="13796"/>
                    </a:lnTo>
                    <a:lnTo>
                      <a:pt x="10196" y="15399"/>
                    </a:lnTo>
                    <a:lnTo>
                      <a:pt x="10465" y="20346"/>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8" name="Shape 596"/>
              <p:cNvSpPr/>
              <p:nvPr/>
            </p:nvSpPr>
            <p:spPr>
              <a:xfrm>
                <a:off x="13021302" y="2626893"/>
                <a:ext cx="614507" cy="684778"/>
              </a:xfrm>
              <a:custGeom>
                <a:avLst/>
                <a:gdLst/>
                <a:ahLst/>
                <a:cxnLst>
                  <a:cxn ang="0">
                    <a:pos x="wd2" y="hd2"/>
                  </a:cxn>
                  <a:cxn ang="5400000">
                    <a:pos x="wd2" y="hd2"/>
                  </a:cxn>
                  <a:cxn ang="10800000">
                    <a:pos x="wd2" y="hd2"/>
                  </a:cxn>
                  <a:cxn ang="16200000">
                    <a:pos x="wd2" y="hd2"/>
                  </a:cxn>
                </a:cxnLst>
                <a:rect l="0" t="0" r="r" b="b"/>
                <a:pathLst>
                  <a:path w="21600" h="21600" extrusionOk="0">
                    <a:moveTo>
                      <a:pt x="0" y="11368"/>
                    </a:moveTo>
                    <a:lnTo>
                      <a:pt x="1022" y="13568"/>
                    </a:lnTo>
                    <a:lnTo>
                      <a:pt x="2010" y="15916"/>
                    </a:lnTo>
                    <a:lnTo>
                      <a:pt x="4225" y="16781"/>
                    </a:lnTo>
                    <a:lnTo>
                      <a:pt x="7359" y="19944"/>
                    </a:lnTo>
                    <a:lnTo>
                      <a:pt x="11720" y="21600"/>
                    </a:lnTo>
                    <a:lnTo>
                      <a:pt x="15672" y="21180"/>
                    </a:lnTo>
                    <a:lnTo>
                      <a:pt x="18125" y="20562"/>
                    </a:lnTo>
                    <a:lnTo>
                      <a:pt x="16626" y="18288"/>
                    </a:lnTo>
                    <a:lnTo>
                      <a:pt x="14411" y="16904"/>
                    </a:lnTo>
                    <a:lnTo>
                      <a:pt x="15876" y="16114"/>
                    </a:lnTo>
                    <a:lnTo>
                      <a:pt x="16149" y="14136"/>
                    </a:lnTo>
                    <a:lnTo>
                      <a:pt x="18534" y="11418"/>
                    </a:lnTo>
                    <a:lnTo>
                      <a:pt x="19590" y="6747"/>
                    </a:lnTo>
                    <a:lnTo>
                      <a:pt x="21600" y="5684"/>
                    </a:lnTo>
                    <a:lnTo>
                      <a:pt x="19999" y="4745"/>
                    </a:lnTo>
                    <a:lnTo>
                      <a:pt x="19420" y="1236"/>
                    </a:lnTo>
                    <a:lnTo>
                      <a:pt x="17750" y="0"/>
                    </a:lnTo>
                    <a:lnTo>
                      <a:pt x="15672" y="1458"/>
                    </a:lnTo>
                    <a:lnTo>
                      <a:pt x="3952" y="1211"/>
                    </a:lnTo>
                    <a:lnTo>
                      <a:pt x="3952" y="3411"/>
                    </a:lnTo>
                    <a:lnTo>
                      <a:pt x="2828" y="3435"/>
                    </a:lnTo>
                    <a:lnTo>
                      <a:pt x="2828" y="4103"/>
                    </a:lnTo>
                    <a:lnTo>
                      <a:pt x="2794" y="8254"/>
                    </a:lnTo>
                    <a:lnTo>
                      <a:pt x="1431" y="8477"/>
                    </a:lnTo>
                    <a:lnTo>
                      <a:pt x="0" y="1136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59" name="Shape 597"/>
              <p:cNvSpPr/>
              <p:nvPr/>
            </p:nvSpPr>
            <p:spPr>
              <a:xfrm>
                <a:off x="13349038" y="4342956"/>
                <a:ext cx="47796" cy="55006"/>
              </a:xfrm>
              <a:custGeom>
                <a:avLst/>
                <a:gdLst/>
                <a:ahLst/>
                <a:cxnLst>
                  <a:cxn ang="0">
                    <a:pos x="wd2" y="hd2"/>
                  </a:cxn>
                  <a:cxn ang="5400000">
                    <a:pos x="wd2" y="hd2"/>
                  </a:cxn>
                  <a:cxn ang="10800000">
                    <a:pos x="wd2" y="hd2"/>
                  </a:cxn>
                  <a:cxn ang="16200000">
                    <a:pos x="wd2" y="hd2"/>
                  </a:cxn>
                </a:cxnLst>
                <a:rect l="0" t="0" r="r" b="b"/>
                <a:pathLst>
                  <a:path w="21600" h="21600" extrusionOk="0">
                    <a:moveTo>
                      <a:pt x="0" y="12000"/>
                    </a:moveTo>
                    <a:lnTo>
                      <a:pt x="11739" y="21600"/>
                    </a:lnTo>
                    <a:lnTo>
                      <a:pt x="21600" y="13800"/>
                    </a:lnTo>
                    <a:lnTo>
                      <a:pt x="19722" y="0"/>
                    </a:lnTo>
                    <a:lnTo>
                      <a:pt x="0" y="120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0" name="Shape 598"/>
              <p:cNvSpPr/>
              <p:nvPr/>
            </p:nvSpPr>
            <p:spPr>
              <a:xfrm>
                <a:off x="13308070" y="3468424"/>
                <a:ext cx="402845" cy="374016"/>
              </a:xfrm>
              <a:custGeom>
                <a:avLst/>
                <a:gdLst/>
                <a:ahLst/>
                <a:cxnLst>
                  <a:cxn ang="0">
                    <a:pos x="wd2" y="hd2"/>
                  </a:cxn>
                  <a:cxn ang="5400000">
                    <a:pos x="wd2" y="hd2"/>
                  </a:cxn>
                  <a:cxn ang="10800000">
                    <a:pos x="wd2" y="hd2"/>
                  </a:cxn>
                  <a:cxn ang="16200000">
                    <a:pos x="wd2" y="hd2"/>
                  </a:cxn>
                </a:cxnLst>
                <a:rect l="0" t="0" r="r" b="b"/>
                <a:pathLst>
                  <a:path w="21600" h="21600" extrusionOk="0">
                    <a:moveTo>
                      <a:pt x="0" y="6821"/>
                    </a:moveTo>
                    <a:lnTo>
                      <a:pt x="158" y="11005"/>
                    </a:lnTo>
                    <a:lnTo>
                      <a:pt x="2746" y="15188"/>
                    </a:lnTo>
                    <a:lnTo>
                      <a:pt x="6549" y="17053"/>
                    </a:lnTo>
                    <a:lnTo>
                      <a:pt x="8450" y="17462"/>
                    </a:lnTo>
                    <a:lnTo>
                      <a:pt x="10510" y="21600"/>
                    </a:lnTo>
                    <a:lnTo>
                      <a:pt x="18643" y="21009"/>
                    </a:lnTo>
                    <a:lnTo>
                      <a:pt x="21600" y="19235"/>
                    </a:lnTo>
                    <a:lnTo>
                      <a:pt x="18537" y="10777"/>
                    </a:lnTo>
                    <a:lnTo>
                      <a:pt x="19382" y="7503"/>
                    </a:lnTo>
                    <a:lnTo>
                      <a:pt x="9242" y="0"/>
                    </a:lnTo>
                    <a:lnTo>
                      <a:pt x="6232" y="3820"/>
                    </a:lnTo>
                    <a:lnTo>
                      <a:pt x="5176" y="2774"/>
                    </a:lnTo>
                    <a:lnTo>
                      <a:pt x="4436" y="3638"/>
                    </a:lnTo>
                    <a:lnTo>
                      <a:pt x="4331" y="0"/>
                    </a:lnTo>
                    <a:lnTo>
                      <a:pt x="1532" y="227"/>
                    </a:lnTo>
                    <a:lnTo>
                      <a:pt x="2060" y="2819"/>
                    </a:lnTo>
                    <a:lnTo>
                      <a:pt x="2218" y="4411"/>
                    </a:lnTo>
                    <a:lnTo>
                      <a:pt x="0" y="682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1" name="Shape 599"/>
              <p:cNvSpPr/>
              <p:nvPr/>
            </p:nvSpPr>
            <p:spPr>
              <a:xfrm>
                <a:off x="12198551" y="3050408"/>
                <a:ext cx="81936" cy="1787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952"/>
                    </a:lnTo>
                    <a:lnTo>
                      <a:pt x="21600" y="20839"/>
                    </a:lnTo>
                    <a:lnTo>
                      <a:pt x="13961" y="21600"/>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2" name="Shape 600"/>
              <p:cNvSpPr/>
              <p:nvPr/>
            </p:nvSpPr>
            <p:spPr>
              <a:xfrm>
                <a:off x="13311486" y="3297919"/>
                <a:ext cx="194594" cy="1842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45" y="20492"/>
                    </a:lnTo>
                    <a:lnTo>
                      <a:pt x="8727" y="20031"/>
                    </a:lnTo>
                    <a:lnTo>
                      <a:pt x="8945" y="17169"/>
                    </a:lnTo>
                    <a:lnTo>
                      <a:pt x="17345" y="15231"/>
                    </a:lnTo>
                    <a:lnTo>
                      <a:pt x="21600" y="8031"/>
                    </a:lnTo>
                    <a:lnTo>
                      <a:pt x="17345" y="0"/>
                    </a:lnTo>
                    <a:lnTo>
                      <a:pt x="4691" y="1569"/>
                    </a:lnTo>
                    <a:lnTo>
                      <a:pt x="6109" y="7569"/>
                    </a:lnTo>
                    <a:lnTo>
                      <a:pt x="3164" y="11446"/>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3" name="Shape 601"/>
              <p:cNvSpPr/>
              <p:nvPr/>
            </p:nvSpPr>
            <p:spPr>
              <a:xfrm>
                <a:off x="13116893" y="2307882"/>
                <a:ext cx="416499" cy="365765"/>
              </a:xfrm>
              <a:custGeom>
                <a:avLst/>
                <a:gdLst/>
                <a:ahLst/>
                <a:cxnLst>
                  <a:cxn ang="0">
                    <a:pos x="wd2" y="hd2"/>
                  </a:cxn>
                  <a:cxn ang="5400000">
                    <a:pos x="wd2" y="hd2"/>
                  </a:cxn>
                  <a:cxn ang="10800000">
                    <a:pos x="wd2" y="hd2"/>
                  </a:cxn>
                  <a:cxn ang="16200000">
                    <a:pos x="wd2" y="hd2"/>
                  </a:cxn>
                </a:cxnLst>
                <a:rect l="0" t="0" r="r" b="b"/>
                <a:pathLst>
                  <a:path w="21600" h="21600" extrusionOk="0">
                    <a:moveTo>
                      <a:pt x="0" y="3491"/>
                    </a:moveTo>
                    <a:lnTo>
                      <a:pt x="856" y="21134"/>
                    </a:lnTo>
                    <a:lnTo>
                      <a:pt x="18176" y="21600"/>
                    </a:lnTo>
                    <a:lnTo>
                      <a:pt x="21248" y="18853"/>
                    </a:lnTo>
                    <a:lnTo>
                      <a:pt x="21600" y="16945"/>
                    </a:lnTo>
                    <a:lnTo>
                      <a:pt x="15004" y="4562"/>
                    </a:lnTo>
                    <a:lnTo>
                      <a:pt x="18176" y="8519"/>
                    </a:lnTo>
                    <a:lnTo>
                      <a:pt x="19737" y="5121"/>
                    </a:lnTo>
                    <a:lnTo>
                      <a:pt x="18176" y="791"/>
                    </a:lnTo>
                    <a:lnTo>
                      <a:pt x="14299" y="1397"/>
                    </a:lnTo>
                    <a:lnTo>
                      <a:pt x="14199" y="186"/>
                    </a:lnTo>
                    <a:lnTo>
                      <a:pt x="12034" y="186"/>
                    </a:lnTo>
                    <a:lnTo>
                      <a:pt x="8358" y="1862"/>
                    </a:lnTo>
                    <a:lnTo>
                      <a:pt x="856" y="0"/>
                    </a:lnTo>
                    <a:lnTo>
                      <a:pt x="0" y="349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4" name="Shape 602"/>
              <p:cNvSpPr/>
              <p:nvPr/>
            </p:nvSpPr>
            <p:spPr>
              <a:xfrm>
                <a:off x="12010786" y="2915654"/>
                <a:ext cx="276528" cy="189760"/>
              </a:xfrm>
              <a:custGeom>
                <a:avLst/>
                <a:gdLst/>
                <a:ahLst/>
                <a:cxnLst>
                  <a:cxn ang="0">
                    <a:pos x="wd2" y="hd2"/>
                  </a:cxn>
                  <a:cxn ang="5400000">
                    <a:pos x="wd2" y="hd2"/>
                  </a:cxn>
                  <a:cxn ang="10800000">
                    <a:pos x="wd2" y="hd2"/>
                  </a:cxn>
                  <a:cxn ang="16200000">
                    <a:pos x="wd2" y="hd2"/>
                  </a:cxn>
                </a:cxnLst>
                <a:rect l="0" t="0" r="r" b="b"/>
                <a:pathLst>
                  <a:path w="21600" h="21600" extrusionOk="0">
                    <a:moveTo>
                      <a:pt x="0" y="18476"/>
                    </a:moveTo>
                    <a:lnTo>
                      <a:pt x="1743" y="20797"/>
                    </a:lnTo>
                    <a:lnTo>
                      <a:pt x="7731" y="21600"/>
                    </a:lnTo>
                    <a:lnTo>
                      <a:pt x="6973" y="16155"/>
                    </a:lnTo>
                    <a:lnTo>
                      <a:pt x="14552" y="15263"/>
                    </a:lnTo>
                    <a:lnTo>
                      <a:pt x="17659" y="16155"/>
                    </a:lnTo>
                    <a:lnTo>
                      <a:pt x="21600" y="12050"/>
                    </a:lnTo>
                    <a:lnTo>
                      <a:pt x="16219" y="3749"/>
                    </a:lnTo>
                    <a:lnTo>
                      <a:pt x="15613" y="0"/>
                    </a:lnTo>
                    <a:lnTo>
                      <a:pt x="3714" y="7051"/>
                    </a:lnTo>
                    <a:lnTo>
                      <a:pt x="0" y="1847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5" name="Shape 603"/>
              <p:cNvSpPr/>
              <p:nvPr/>
            </p:nvSpPr>
            <p:spPr>
              <a:xfrm>
                <a:off x="13021302" y="3718685"/>
                <a:ext cx="436983" cy="338265"/>
              </a:xfrm>
              <a:custGeom>
                <a:avLst/>
                <a:gdLst/>
                <a:ahLst/>
                <a:cxnLst>
                  <a:cxn ang="0">
                    <a:pos x="wd2" y="hd2"/>
                  </a:cxn>
                  <a:cxn ang="5400000">
                    <a:pos x="wd2" y="hd2"/>
                  </a:cxn>
                  <a:cxn ang="10800000">
                    <a:pos x="wd2" y="hd2"/>
                  </a:cxn>
                  <a:cxn ang="16200000">
                    <a:pos x="wd2" y="hd2"/>
                  </a:cxn>
                </a:cxnLst>
                <a:rect l="0" t="0" r="r" b="b"/>
                <a:pathLst>
                  <a:path w="21600" h="21600" extrusionOk="0">
                    <a:moveTo>
                      <a:pt x="0" y="10551"/>
                    </a:moveTo>
                    <a:lnTo>
                      <a:pt x="0" y="18863"/>
                    </a:lnTo>
                    <a:lnTo>
                      <a:pt x="2256" y="20853"/>
                    </a:lnTo>
                    <a:lnTo>
                      <a:pt x="5808" y="21550"/>
                    </a:lnTo>
                    <a:lnTo>
                      <a:pt x="8976" y="21600"/>
                    </a:lnTo>
                    <a:lnTo>
                      <a:pt x="12192" y="18664"/>
                    </a:lnTo>
                    <a:lnTo>
                      <a:pt x="12288" y="17320"/>
                    </a:lnTo>
                    <a:lnTo>
                      <a:pt x="15216" y="16623"/>
                    </a:lnTo>
                    <a:lnTo>
                      <a:pt x="14832" y="15429"/>
                    </a:lnTo>
                    <a:lnTo>
                      <a:pt x="20544" y="13189"/>
                    </a:lnTo>
                    <a:lnTo>
                      <a:pt x="19776" y="12194"/>
                    </a:lnTo>
                    <a:lnTo>
                      <a:pt x="21600" y="5674"/>
                    </a:lnTo>
                    <a:lnTo>
                      <a:pt x="20256" y="2787"/>
                    </a:lnTo>
                    <a:lnTo>
                      <a:pt x="16800" y="747"/>
                    </a:lnTo>
                    <a:lnTo>
                      <a:pt x="15792" y="0"/>
                    </a:lnTo>
                    <a:lnTo>
                      <a:pt x="12480" y="2090"/>
                    </a:lnTo>
                    <a:lnTo>
                      <a:pt x="12192" y="7764"/>
                    </a:lnTo>
                    <a:lnTo>
                      <a:pt x="14304" y="8809"/>
                    </a:lnTo>
                    <a:lnTo>
                      <a:pt x="14400" y="11198"/>
                    </a:lnTo>
                    <a:lnTo>
                      <a:pt x="3888" y="6072"/>
                    </a:lnTo>
                    <a:lnTo>
                      <a:pt x="4128" y="10551"/>
                    </a:lnTo>
                    <a:lnTo>
                      <a:pt x="0" y="1055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6" name="Shape 604"/>
              <p:cNvSpPr/>
              <p:nvPr/>
            </p:nvSpPr>
            <p:spPr>
              <a:xfrm>
                <a:off x="12816469" y="4213703"/>
                <a:ext cx="607677" cy="456518"/>
              </a:xfrm>
              <a:custGeom>
                <a:avLst/>
                <a:gdLst/>
                <a:ahLst/>
                <a:cxnLst>
                  <a:cxn ang="0">
                    <a:pos x="wd2" y="hd2"/>
                  </a:cxn>
                  <a:cxn ang="5400000">
                    <a:pos x="wd2" y="hd2"/>
                  </a:cxn>
                  <a:cxn ang="10800000">
                    <a:pos x="wd2" y="hd2"/>
                  </a:cxn>
                  <a:cxn ang="16200000">
                    <a:pos x="wd2" y="hd2"/>
                  </a:cxn>
                </a:cxnLst>
                <a:rect l="0" t="0" r="r" b="b"/>
                <a:pathLst>
                  <a:path w="21600" h="21600" extrusionOk="0">
                    <a:moveTo>
                      <a:pt x="0" y="11411"/>
                    </a:moveTo>
                    <a:lnTo>
                      <a:pt x="762" y="10596"/>
                    </a:lnTo>
                    <a:lnTo>
                      <a:pt x="1662" y="12078"/>
                    </a:lnTo>
                    <a:lnTo>
                      <a:pt x="3392" y="12078"/>
                    </a:lnTo>
                    <a:lnTo>
                      <a:pt x="4535" y="11041"/>
                    </a:lnTo>
                    <a:lnTo>
                      <a:pt x="4535" y="4335"/>
                    </a:lnTo>
                    <a:lnTo>
                      <a:pt x="5712" y="6039"/>
                    </a:lnTo>
                    <a:lnTo>
                      <a:pt x="5642" y="7892"/>
                    </a:lnTo>
                    <a:lnTo>
                      <a:pt x="7512" y="7817"/>
                    </a:lnTo>
                    <a:lnTo>
                      <a:pt x="9069" y="5780"/>
                    </a:lnTo>
                    <a:lnTo>
                      <a:pt x="12012" y="5780"/>
                    </a:lnTo>
                    <a:lnTo>
                      <a:pt x="16927" y="0"/>
                    </a:lnTo>
                    <a:lnTo>
                      <a:pt x="19973" y="852"/>
                    </a:lnTo>
                    <a:lnTo>
                      <a:pt x="20527" y="6187"/>
                    </a:lnTo>
                    <a:lnTo>
                      <a:pt x="19073" y="7669"/>
                    </a:lnTo>
                    <a:lnTo>
                      <a:pt x="19938" y="8855"/>
                    </a:lnTo>
                    <a:lnTo>
                      <a:pt x="20665" y="7892"/>
                    </a:lnTo>
                    <a:lnTo>
                      <a:pt x="21600" y="7892"/>
                    </a:lnTo>
                    <a:lnTo>
                      <a:pt x="21046" y="11041"/>
                    </a:lnTo>
                    <a:lnTo>
                      <a:pt x="18035" y="15894"/>
                    </a:lnTo>
                    <a:lnTo>
                      <a:pt x="13985" y="20118"/>
                    </a:lnTo>
                    <a:lnTo>
                      <a:pt x="11042" y="21526"/>
                    </a:lnTo>
                    <a:lnTo>
                      <a:pt x="2596" y="21600"/>
                    </a:lnTo>
                    <a:lnTo>
                      <a:pt x="1835" y="19155"/>
                    </a:lnTo>
                    <a:lnTo>
                      <a:pt x="2250" y="17339"/>
                    </a:lnTo>
                    <a:lnTo>
                      <a:pt x="0" y="1141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7" name="Shape 605"/>
              <p:cNvSpPr/>
              <p:nvPr/>
            </p:nvSpPr>
            <p:spPr>
              <a:xfrm>
                <a:off x="13205656" y="4458462"/>
                <a:ext cx="85349" cy="82506"/>
              </a:xfrm>
              <a:custGeom>
                <a:avLst/>
                <a:gdLst/>
                <a:ahLst/>
                <a:cxnLst>
                  <a:cxn ang="0">
                    <a:pos x="wd2" y="hd2"/>
                  </a:cxn>
                  <a:cxn ang="5400000">
                    <a:pos x="wd2" y="hd2"/>
                  </a:cxn>
                  <a:cxn ang="10800000">
                    <a:pos x="wd2" y="hd2"/>
                  </a:cxn>
                  <a:cxn ang="16200000">
                    <a:pos x="wd2" y="hd2"/>
                  </a:cxn>
                </a:cxnLst>
                <a:rect l="0" t="0" r="r" b="b"/>
                <a:pathLst>
                  <a:path w="21600" h="21600" extrusionOk="0">
                    <a:moveTo>
                      <a:pt x="0" y="10596"/>
                    </a:moveTo>
                    <a:lnTo>
                      <a:pt x="8288" y="21600"/>
                    </a:lnTo>
                    <a:lnTo>
                      <a:pt x="21600" y="10596"/>
                    </a:lnTo>
                    <a:lnTo>
                      <a:pt x="15321" y="0"/>
                    </a:lnTo>
                    <a:lnTo>
                      <a:pt x="0" y="1059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8" name="Shape 609"/>
              <p:cNvSpPr/>
              <p:nvPr/>
            </p:nvSpPr>
            <p:spPr>
              <a:xfrm>
                <a:off x="13639221" y="1796361"/>
                <a:ext cx="273115" cy="115507"/>
              </a:xfrm>
              <a:custGeom>
                <a:avLst/>
                <a:gdLst/>
                <a:ahLst/>
                <a:cxnLst>
                  <a:cxn ang="0">
                    <a:pos x="wd2" y="hd2"/>
                  </a:cxn>
                  <a:cxn ang="5400000">
                    <a:pos x="wd2" y="hd2"/>
                  </a:cxn>
                  <a:cxn ang="10800000">
                    <a:pos x="wd2" y="hd2"/>
                  </a:cxn>
                  <a:cxn ang="16200000">
                    <a:pos x="wd2" y="hd2"/>
                  </a:cxn>
                </a:cxnLst>
                <a:rect l="0" t="0" r="r" b="b"/>
                <a:pathLst>
                  <a:path w="21600" h="21600" extrusionOk="0">
                    <a:moveTo>
                      <a:pt x="0" y="1176"/>
                    </a:moveTo>
                    <a:lnTo>
                      <a:pt x="5209" y="0"/>
                    </a:lnTo>
                    <a:lnTo>
                      <a:pt x="9957" y="4555"/>
                    </a:lnTo>
                    <a:lnTo>
                      <a:pt x="12255" y="9257"/>
                    </a:lnTo>
                    <a:lnTo>
                      <a:pt x="14706" y="9257"/>
                    </a:lnTo>
                    <a:lnTo>
                      <a:pt x="16391" y="7347"/>
                    </a:lnTo>
                    <a:lnTo>
                      <a:pt x="18000" y="6318"/>
                    </a:lnTo>
                    <a:lnTo>
                      <a:pt x="19072" y="11461"/>
                    </a:lnTo>
                    <a:lnTo>
                      <a:pt x="21294" y="12637"/>
                    </a:lnTo>
                    <a:lnTo>
                      <a:pt x="21064" y="14694"/>
                    </a:lnTo>
                    <a:lnTo>
                      <a:pt x="21600" y="18367"/>
                    </a:lnTo>
                    <a:lnTo>
                      <a:pt x="21294" y="21159"/>
                    </a:lnTo>
                    <a:lnTo>
                      <a:pt x="19072" y="16898"/>
                    </a:lnTo>
                    <a:lnTo>
                      <a:pt x="18000" y="15429"/>
                    </a:lnTo>
                    <a:lnTo>
                      <a:pt x="16468" y="15429"/>
                    </a:lnTo>
                    <a:lnTo>
                      <a:pt x="15932" y="20424"/>
                    </a:lnTo>
                    <a:lnTo>
                      <a:pt x="14323" y="19102"/>
                    </a:lnTo>
                    <a:lnTo>
                      <a:pt x="11643" y="21600"/>
                    </a:lnTo>
                    <a:lnTo>
                      <a:pt x="8426" y="20865"/>
                    </a:lnTo>
                    <a:lnTo>
                      <a:pt x="8349" y="12637"/>
                    </a:lnTo>
                    <a:lnTo>
                      <a:pt x="2987" y="5143"/>
                    </a:lnTo>
                    <a:lnTo>
                      <a:pt x="0" y="117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69" name="Shape 610"/>
              <p:cNvSpPr/>
              <p:nvPr/>
            </p:nvSpPr>
            <p:spPr>
              <a:xfrm>
                <a:off x="13844055" y="1865113"/>
                <a:ext cx="228733" cy="173260"/>
              </a:xfrm>
              <a:custGeom>
                <a:avLst/>
                <a:gdLst/>
                <a:ahLst/>
                <a:cxnLst>
                  <a:cxn ang="0">
                    <a:pos x="wd2" y="hd2"/>
                  </a:cxn>
                  <a:cxn ang="5400000">
                    <a:pos x="wd2" y="hd2"/>
                  </a:cxn>
                  <a:cxn ang="10800000">
                    <a:pos x="wd2" y="hd2"/>
                  </a:cxn>
                  <a:cxn ang="16200000">
                    <a:pos x="wd2" y="hd2"/>
                  </a:cxn>
                </a:cxnLst>
                <a:rect l="0" t="0" r="r" b="b"/>
                <a:pathLst>
                  <a:path w="21600" h="21600" extrusionOk="0">
                    <a:moveTo>
                      <a:pt x="8215" y="782"/>
                    </a:moveTo>
                    <a:lnTo>
                      <a:pt x="9508" y="782"/>
                    </a:lnTo>
                    <a:lnTo>
                      <a:pt x="12646" y="1857"/>
                    </a:lnTo>
                    <a:lnTo>
                      <a:pt x="15785" y="4789"/>
                    </a:lnTo>
                    <a:lnTo>
                      <a:pt x="17815" y="8112"/>
                    </a:lnTo>
                    <a:lnTo>
                      <a:pt x="21600" y="12217"/>
                    </a:lnTo>
                    <a:lnTo>
                      <a:pt x="19477" y="13097"/>
                    </a:lnTo>
                    <a:lnTo>
                      <a:pt x="18369" y="15638"/>
                    </a:lnTo>
                    <a:lnTo>
                      <a:pt x="18092" y="16811"/>
                    </a:lnTo>
                    <a:lnTo>
                      <a:pt x="17077" y="21600"/>
                    </a:lnTo>
                    <a:lnTo>
                      <a:pt x="14123" y="20232"/>
                    </a:lnTo>
                    <a:lnTo>
                      <a:pt x="13200" y="16127"/>
                    </a:lnTo>
                    <a:lnTo>
                      <a:pt x="10523" y="17690"/>
                    </a:lnTo>
                    <a:lnTo>
                      <a:pt x="7292" y="20134"/>
                    </a:lnTo>
                    <a:lnTo>
                      <a:pt x="5446" y="19548"/>
                    </a:lnTo>
                    <a:lnTo>
                      <a:pt x="3877" y="17593"/>
                    </a:lnTo>
                    <a:lnTo>
                      <a:pt x="3138" y="15638"/>
                    </a:lnTo>
                    <a:lnTo>
                      <a:pt x="4246" y="13781"/>
                    </a:lnTo>
                    <a:lnTo>
                      <a:pt x="5169" y="15247"/>
                    </a:lnTo>
                    <a:lnTo>
                      <a:pt x="9046" y="17495"/>
                    </a:lnTo>
                    <a:lnTo>
                      <a:pt x="9969" y="15443"/>
                    </a:lnTo>
                    <a:lnTo>
                      <a:pt x="6277" y="12022"/>
                    </a:lnTo>
                    <a:lnTo>
                      <a:pt x="4892" y="9187"/>
                    </a:lnTo>
                    <a:lnTo>
                      <a:pt x="3785" y="8112"/>
                    </a:lnTo>
                    <a:lnTo>
                      <a:pt x="3785" y="6353"/>
                    </a:lnTo>
                    <a:lnTo>
                      <a:pt x="2492" y="5669"/>
                    </a:lnTo>
                    <a:lnTo>
                      <a:pt x="0" y="5278"/>
                    </a:lnTo>
                    <a:lnTo>
                      <a:pt x="554" y="3225"/>
                    </a:lnTo>
                    <a:lnTo>
                      <a:pt x="738" y="1857"/>
                    </a:lnTo>
                    <a:lnTo>
                      <a:pt x="2769" y="1857"/>
                    </a:lnTo>
                    <a:lnTo>
                      <a:pt x="3785" y="2834"/>
                    </a:lnTo>
                    <a:lnTo>
                      <a:pt x="6462" y="5669"/>
                    </a:lnTo>
                    <a:lnTo>
                      <a:pt x="6831" y="3812"/>
                    </a:lnTo>
                    <a:lnTo>
                      <a:pt x="6185" y="1564"/>
                    </a:lnTo>
                    <a:lnTo>
                      <a:pt x="6462" y="0"/>
                    </a:lnTo>
                    <a:lnTo>
                      <a:pt x="8215" y="78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70" name="Shape 611"/>
              <p:cNvSpPr/>
              <p:nvPr/>
            </p:nvSpPr>
            <p:spPr>
              <a:xfrm>
                <a:off x="13796260" y="1898116"/>
                <a:ext cx="153630" cy="107257"/>
              </a:xfrm>
              <a:custGeom>
                <a:avLst/>
                <a:gdLst/>
                <a:ahLst/>
                <a:cxnLst>
                  <a:cxn ang="0">
                    <a:pos x="wd2" y="hd2"/>
                  </a:cxn>
                  <a:cxn ang="5400000">
                    <a:pos x="wd2" y="hd2"/>
                  </a:cxn>
                  <a:cxn ang="10800000">
                    <a:pos x="wd2" y="hd2"/>
                  </a:cxn>
                  <a:cxn ang="16200000">
                    <a:pos x="wd2" y="hd2"/>
                  </a:cxn>
                </a:cxnLst>
                <a:rect l="0" t="0" r="r" b="b"/>
                <a:pathLst>
                  <a:path w="21600" h="21600" extrusionOk="0">
                    <a:moveTo>
                      <a:pt x="0" y="2880"/>
                    </a:moveTo>
                    <a:lnTo>
                      <a:pt x="2215" y="6400"/>
                    </a:lnTo>
                    <a:lnTo>
                      <a:pt x="5538" y="11840"/>
                    </a:lnTo>
                    <a:lnTo>
                      <a:pt x="10662" y="18720"/>
                    </a:lnTo>
                    <a:lnTo>
                      <a:pt x="13708" y="14560"/>
                    </a:lnTo>
                    <a:lnTo>
                      <a:pt x="13846" y="18240"/>
                    </a:lnTo>
                    <a:lnTo>
                      <a:pt x="16200" y="18720"/>
                    </a:lnTo>
                    <a:lnTo>
                      <a:pt x="20077" y="21600"/>
                    </a:lnTo>
                    <a:lnTo>
                      <a:pt x="21600" y="18240"/>
                    </a:lnTo>
                    <a:lnTo>
                      <a:pt x="16062" y="12640"/>
                    </a:lnTo>
                    <a:lnTo>
                      <a:pt x="14400" y="8320"/>
                    </a:lnTo>
                    <a:lnTo>
                      <a:pt x="12323" y="6240"/>
                    </a:lnTo>
                    <a:lnTo>
                      <a:pt x="12323" y="3360"/>
                    </a:lnTo>
                    <a:lnTo>
                      <a:pt x="10385" y="2240"/>
                    </a:lnTo>
                    <a:lnTo>
                      <a:pt x="6508" y="1440"/>
                    </a:lnTo>
                    <a:lnTo>
                      <a:pt x="3600" y="0"/>
                    </a:lnTo>
                    <a:lnTo>
                      <a:pt x="692" y="640"/>
                    </a:lnTo>
                    <a:lnTo>
                      <a:pt x="0" y="288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71" name="Shape 612"/>
              <p:cNvSpPr/>
              <p:nvPr/>
            </p:nvSpPr>
            <p:spPr>
              <a:xfrm>
                <a:off x="13881609" y="1304095"/>
                <a:ext cx="1553330" cy="624274"/>
              </a:xfrm>
              <a:custGeom>
                <a:avLst/>
                <a:gdLst/>
                <a:ahLst/>
                <a:cxnLst>
                  <a:cxn ang="0">
                    <a:pos x="wd2" y="hd2"/>
                  </a:cxn>
                  <a:cxn ang="5400000">
                    <a:pos x="wd2" y="hd2"/>
                  </a:cxn>
                  <a:cxn ang="10800000">
                    <a:pos x="wd2" y="hd2"/>
                  </a:cxn>
                  <a:cxn ang="16200000">
                    <a:pos x="wd2" y="hd2"/>
                  </a:cxn>
                </a:cxnLst>
                <a:rect l="0" t="0" r="r" b="b"/>
                <a:pathLst>
                  <a:path w="21600" h="21600" extrusionOk="0">
                    <a:moveTo>
                      <a:pt x="21126" y="11085"/>
                    </a:moveTo>
                    <a:lnTo>
                      <a:pt x="21600" y="10623"/>
                    </a:lnTo>
                    <a:lnTo>
                      <a:pt x="20517" y="8912"/>
                    </a:lnTo>
                    <a:lnTo>
                      <a:pt x="19854" y="9618"/>
                    </a:lnTo>
                    <a:lnTo>
                      <a:pt x="18880" y="8993"/>
                    </a:lnTo>
                    <a:lnTo>
                      <a:pt x="18379" y="8450"/>
                    </a:lnTo>
                    <a:lnTo>
                      <a:pt x="17959" y="8450"/>
                    </a:lnTo>
                    <a:lnTo>
                      <a:pt x="17729" y="7390"/>
                    </a:lnTo>
                    <a:lnTo>
                      <a:pt x="17553" y="6684"/>
                    </a:lnTo>
                    <a:lnTo>
                      <a:pt x="16877" y="6684"/>
                    </a:lnTo>
                    <a:lnTo>
                      <a:pt x="16592" y="6983"/>
                    </a:lnTo>
                    <a:lnTo>
                      <a:pt x="16051" y="5760"/>
                    </a:lnTo>
                    <a:lnTo>
                      <a:pt x="15848" y="5977"/>
                    </a:lnTo>
                    <a:lnTo>
                      <a:pt x="15564" y="6249"/>
                    </a:lnTo>
                    <a:lnTo>
                      <a:pt x="15334" y="6494"/>
                    </a:lnTo>
                    <a:lnTo>
                      <a:pt x="14860" y="5624"/>
                    </a:lnTo>
                    <a:lnTo>
                      <a:pt x="13764" y="3641"/>
                    </a:lnTo>
                    <a:lnTo>
                      <a:pt x="12965" y="2418"/>
                    </a:lnTo>
                    <a:lnTo>
                      <a:pt x="12438" y="1358"/>
                    </a:lnTo>
                    <a:lnTo>
                      <a:pt x="11531" y="2635"/>
                    </a:lnTo>
                    <a:lnTo>
                      <a:pt x="11382" y="1685"/>
                    </a:lnTo>
                    <a:lnTo>
                      <a:pt x="10150" y="1576"/>
                    </a:lnTo>
                    <a:lnTo>
                      <a:pt x="10002" y="1576"/>
                    </a:lnTo>
                    <a:lnTo>
                      <a:pt x="9420" y="0"/>
                    </a:lnTo>
                    <a:lnTo>
                      <a:pt x="8851" y="217"/>
                    </a:lnTo>
                    <a:lnTo>
                      <a:pt x="8432" y="842"/>
                    </a:lnTo>
                    <a:lnTo>
                      <a:pt x="7660" y="1195"/>
                    </a:lnTo>
                    <a:lnTo>
                      <a:pt x="7389" y="869"/>
                    </a:lnTo>
                    <a:lnTo>
                      <a:pt x="6983" y="1820"/>
                    </a:lnTo>
                    <a:lnTo>
                      <a:pt x="6659" y="1685"/>
                    </a:lnTo>
                    <a:lnTo>
                      <a:pt x="5535" y="1902"/>
                    </a:lnTo>
                    <a:lnTo>
                      <a:pt x="5346" y="1820"/>
                    </a:lnTo>
                    <a:lnTo>
                      <a:pt x="5197" y="2038"/>
                    </a:lnTo>
                    <a:lnTo>
                      <a:pt x="5644" y="3233"/>
                    </a:lnTo>
                    <a:lnTo>
                      <a:pt x="5346" y="4320"/>
                    </a:lnTo>
                    <a:lnTo>
                      <a:pt x="5359" y="5135"/>
                    </a:lnTo>
                    <a:lnTo>
                      <a:pt x="5359" y="5543"/>
                    </a:lnTo>
                    <a:lnTo>
                      <a:pt x="5968" y="5543"/>
                    </a:lnTo>
                    <a:lnTo>
                      <a:pt x="6144" y="6249"/>
                    </a:lnTo>
                    <a:lnTo>
                      <a:pt x="6144" y="6983"/>
                    </a:lnTo>
                    <a:lnTo>
                      <a:pt x="5968" y="7146"/>
                    </a:lnTo>
                    <a:lnTo>
                      <a:pt x="5752" y="6684"/>
                    </a:lnTo>
                    <a:lnTo>
                      <a:pt x="5481" y="6983"/>
                    </a:lnTo>
                    <a:lnTo>
                      <a:pt x="5346" y="7309"/>
                    </a:lnTo>
                    <a:lnTo>
                      <a:pt x="4886" y="6684"/>
                    </a:lnTo>
                    <a:lnTo>
                      <a:pt x="4750" y="6086"/>
                    </a:lnTo>
                    <a:lnTo>
                      <a:pt x="4358" y="6385"/>
                    </a:lnTo>
                    <a:lnTo>
                      <a:pt x="4358" y="6602"/>
                    </a:lnTo>
                    <a:lnTo>
                      <a:pt x="4087" y="6086"/>
                    </a:lnTo>
                    <a:lnTo>
                      <a:pt x="3695" y="6684"/>
                    </a:lnTo>
                    <a:lnTo>
                      <a:pt x="3248" y="6983"/>
                    </a:lnTo>
                    <a:lnTo>
                      <a:pt x="3099" y="6684"/>
                    </a:lnTo>
                    <a:lnTo>
                      <a:pt x="2991" y="6086"/>
                    </a:lnTo>
                    <a:lnTo>
                      <a:pt x="2382" y="5977"/>
                    </a:lnTo>
                    <a:lnTo>
                      <a:pt x="1394" y="5869"/>
                    </a:lnTo>
                    <a:lnTo>
                      <a:pt x="1150" y="5977"/>
                    </a:lnTo>
                    <a:lnTo>
                      <a:pt x="1096" y="6385"/>
                    </a:lnTo>
                    <a:lnTo>
                      <a:pt x="934" y="6249"/>
                    </a:lnTo>
                    <a:lnTo>
                      <a:pt x="731" y="6901"/>
                    </a:lnTo>
                    <a:lnTo>
                      <a:pt x="582" y="7390"/>
                    </a:lnTo>
                    <a:lnTo>
                      <a:pt x="582" y="7635"/>
                    </a:lnTo>
                    <a:lnTo>
                      <a:pt x="690" y="8124"/>
                    </a:lnTo>
                    <a:lnTo>
                      <a:pt x="528" y="8260"/>
                    </a:lnTo>
                    <a:lnTo>
                      <a:pt x="379" y="7390"/>
                    </a:lnTo>
                    <a:lnTo>
                      <a:pt x="95" y="7499"/>
                    </a:lnTo>
                    <a:lnTo>
                      <a:pt x="0" y="8640"/>
                    </a:lnTo>
                    <a:lnTo>
                      <a:pt x="0" y="9944"/>
                    </a:lnTo>
                    <a:lnTo>
                      <a:pt x="149" y="10515"/>
                    </a:lnTo>
                    <a:lnTo>
                      <a:pt x="271" y="10841"/>
                    </a:lnTo>
                    <a:lnTo>
                      <a:pt x="271" y="11520"/>
                    </a:lnTo>
                    <a:lnTo>
                      <a:pt x="528" y="11466"/>
                    </a:lnTo>
                    <a:lnTo>
                      <a:pt x="839" y="10949"/>
                    </a:lnTo>
                    <a:lnTo>
                      <a:pt x="1002" y="11466"/>
                    </a:lnTo>
                    <a:lnTo>
                      <a:pt x="1232" y="12091"/>
                    </a:lnTo>
                    <a:lnTo>
                      <a:pt x="1394" y="12715"/>
                    </a:lnTo>
                    <a:lnTo>
                      <a:pt x="1638" y="13911"/>
                    </a:lnTo>
                    <a:lnTo>
                      <a:pt x="2125" y="13612"/>
                    </a:lnTo>
                    <a:lnTo>
                      <a:pt x="2829" y="13286"/>
                    </a:lnTo>
                    <a:lnTo>
                      <a:pt x="3938" y="12960"/>
                    </a:lnTo>
                    <a:lnTo>
                      <a:pt x="4223" y="13748"/>
                    </a:lnTo>
                    <a:lnTo>
                      <a:pt x="4277" y="15269"/>
                    </a:lnTo>
                    <a:lnTo>
                      <a:pt x="3695" y="15568"/>
                    </a:lnTo>
                    <a:lnTo>
                      <a:pt x="3248" y="15786"/>
                    </a:lnTo>
                    <a:lnTo>
                      <a:pt x="3356" y="16872"/>
                    </a:lnTo>
                    <a:lnTo>
                      <a:pt x="2585" y="16872"/>
                    </a:lnTo>
                    <a:lnTo>
                      <a:pt x="3248" y="18992"/>
                    </a:lnTo>
                    <a:lnTo>
                      <a:pt x="3546" y="19182"/>
                    </a:lnTo>
                    <a:lnTo>
                      <a:pt x="3844" y="19291"/>
                    </a:lnTo>
                    <a:lnTo>
                      <a:pt x="4033" y="20214"/>
                    </a:lnTo>
                    <a:lnTo>
                      <a:pt x="4209" y="19861"/>
                    </a:lnTo>
                    <a:lnTo>
                      <a:pt x="4764" y="19644"/>
                    </a:lnTo>
                    <a:lnTo>
                      <a:pt x="5116" y="19997"/>
                    </a:lnTo>
                    <a:lnTo>
                      <a:pt x="5346" y="20459"/>
                    </a:lnTo>
                    <a:lnTo>
                      <a:pt x="5495" y="19997"/>
                    </a:lnTo>
                    <a:lnTo>
                      <a:pt x="5887" y="20133"/>
                    </a:lnTo>
                    <a:lnTo>
                      <a:pt x="5224" y="15351"/>
                    </a:lnTo>
                    <a:lnTo>
                      <a:pt x="5481" y="15106"/>
                    </a:lnTo>
                    <a:lnTo>
                      <a:pt x="6347" y="14074"/>
                    </a:lnTo>
                    <a:lnTo>
                      <a:pt x="6496" y="13992"/>
                    </a:lnTo>
                    <a:lnTo>
                      <a:pt x="6374" y="13612"/>
                    </a:lnTo>
                    <a:lnTo>
                      <a:pt x="6550" y="13802"/>
                    </a:lnTo>
                    <a:lnTo>
                      <a:pt x="6550" y="13286"/>
                    </a:lnTo>
                    <a:lnTo>
                      <a:pt x="6659" y="12960"/>
                    </a:lnTo>
                    <a:lnTo>
                      <a:pt x="6740" y="13123"/>
                    </a:lnTo>
                    <a:lnTo>
                      <a:pt x="6943" y="13123"/>
                    </a:lnTo>
                    <a:lnTo>
                      <a:pt x="7132" y="13395"/>
                    </a:lnTo>
                    <a:lnTo>
                      <a:pt x="7362" y="12770"/>
                    </a:lnTo>
                    <a:lnTo>
                      <a:pt x="7552" y="12960"/>
                    </a:lnTo>
                    <a:lnTo>
                      <a:pt x="7362" y="13802"/>
                    </a:lnTo>
                    <a:lnTo>
                      <a:pt x="7498" y="14943"/>
                    </a:lnTo>
                    <a:lnTo>
                      <a:pt x="7904" y="15623"/>
                    </a:lnTo>
                    <a:lnTo>
                      <a:pt x="7904" y="15786"/>
                    </a:lnTo>
                    <a:lnTo>
                      <a:pt x="7782" y="16356"/>
                    </a:lnTo>
                    <a:lnTo>
                      <a:pt x="7809" y="16601"/>
                    </a:lnTo>
                    <a:lnTo>
                      <a:pt x="8405" y="17090"/>
                    </a:lnTo>
                    <a:lnTo>
                      <a:pt x="8553" y="17823"/>
                    </a:lnTo>
                    <a:lnTo>
                      <a:pt x="9081" y="17362"/>
                    </a:lnTo>
                    <a:lnTo>
                      <a:pt x="9704" y="17090"/>
                    </a:lnTo>
                    <a:lnTo>
                      <a:pt x="10150" y="19236"/>
                    </a:lnTo>
                    <a:lnTo>
                      <a:pt x="10326" y="20242"/>
                    </a:lnTo>
                    <a:lnTo>
                      <a:pt x="10164" y="20486"/>
                    </a:lnTo>
                    <a:lnTo>
                      <a:pt x="10096" y="20866"/>
                    </a:lnTo>
                    <a:lnTo>
                      <a:pt x="10543" y="21165"/>
                    </a:lnTo>
                    <a:lnTo>
                      <a:pt x="10678" y="21600"/>
                    </a:lnTo>
                    <a:lnTo>
                      <a:pt x="11301" y="21165"/>
                    </a:lnTo>
                    <a:lnTo>
                      <a:pt x="11477" y="21600"/>
                    </a:lnTo>
                    <a:lnTo>
                      <a:pt x="11937" y="21084"/>
                    </a:lnTo>
                    <a:lnTo>
                      <a:pt x="12235" y="20948"/>
                    </a:lnTo>
                    <a:lnTo>
                      <a:pt x="12586" y="21111"/>
                    </a:lnTo>
                    <a:lnTo>
                      <a:pt x="13385" y="21111"/>
                    </a:lnTo>
                    <a:lnTo>
                      <a:pt x="13223" y="20758"/>
                    </a:lnTo>
                    <a:lnTo>
                      <a:pt x="13223" y="20133"/>
                    </a:lnTo>
                    <a:lnTo>
                      <a:pt x="13317" y="19725"/>
                    </a:lnTo>
                    <a:lnTo>
                      <a:pt x="13317" y="19399"/>
                    </a:lnTo>
                    <a:lnTo>
                      <a:pt x="13087" y="19073"/>
                    </a:lnTo>
                    <a:lnTo>
                      <a:pt x="13588" y="18965"/>
                    </a:lnTo>
                    <a:lnTo>
                      <a:pt x="14062" y="19073"/>
                    </a:lnTo>
                    <a:lnTo>
                      <a:pt x="14170" y="19399"/>
                    </a:lnTo>
                    <a:lnTo>
                      <a:pt x="14495" y="19236"/>
                    </a:lnTo>
                    <a:lnTo>
                      <a:pt x="14278" y="18285"/>
                    </a:lnTo>
                    <a:lnTo>
                      <a:pt x="14522" y="18177"/>
                    </a:lnTo>
                    <a:lnTo>
                      <a:pt x="15780" y="18557"/>
                    </a:lnTo>
                    <a:lnTo>
                      <a:pt x="16795" y="18774"/>
                    </a:lnTo>
                    <a:lnTo>
                      <a:pt x="17553" y="19535"/>
                    </a:lnTo>
                    <a:lnTo>
                      <a:pt x="17959" y="19535"/>
                    </a:lnTo>
                    <a:lnTo>
                      <a:pt x="18081" y="20459"/>
                    </a:lnTo>
                    <a:lnTo>
                      <a:pt x="18379" y="18557"/>
                    </a:lnTo>
                    <a:lnTo>
                      <a:pt x="17959" y="16492"/>
                    </a:lnTo>
                    <a:lnTo>
                      <a:pt x="19245" y="15786"/>
                    </a:lnTo>
                    <a:lnTo>
                      <a:pt x="19435" y="14645"/>
                    </a:lnTo>
                    <a:lnTo>
                      <a:pt x="19597" y="12960"/>
                    </a:lnTo>
                    <a:lnTo>
                      <a:pt x="20910" y="13123"/>
                    </a:lnTo>
                    <a:lnTo>
                      <a:pt x="21126" y="1108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72" name="Shape 613"/>
              <p:cNvSpPr/>
              <p:nvPr/>
            </p:nvSpPr>
            <p:spPr>
              <a:xfrm>
                <a:off x="14253724" y="1705607"/>
                <a:ext cx="682787" cy="387766"/>
              </a:xfrm>
              <a:custGeom>
                <a:avLst/>
                <a:gdLst/>
                <a:ahLst/>
                <a:cxnLst>
                  <a:cxn ang="0">
                    <a:pos x="wd2" y="hd2"/>
                  </a:cxn>
                  <a:cxn ang="5400000">
                    <a:pos x="wd2" y="hd2"/>
                  </a:cxn>
                  <a:cxn ang="10800000">
                    <a:pos x="wd2" y="hd2"/>
                  </a:cxn>
                  <a:cxn ang="16200000">
                    <a:pos x="wd2" y="hd2"/>
                  </a:cxn>
                </a:cxnLst>
                <a:rect l="0" t="0" r="r" b="b"/>
                <a:pathLst>
                  <a:path w="21600" h="21600" extrusionOk="0">
                    <a:moveTo>
                      <a:pt x="1519" y="9922"/>
                    </a:moveTo>
                    <a:lnTo>
                      <a:pt x="2014" y="9702"/>
                    </a:lnTo>
                    <a:lnTo>
                      <a:pt x="2231" y="8868"/>
                    </a:lnTo>
                    <a:lnTo>
                      <a:pt x="2510" y="8078"/>
                    </a:lnTo>
                    <a:lnTo>
                      <a:pt x="3037" y="8473"/>
                    </a:lnTo>
                    <a:lnTo>
                      <a:pt x="2913" y="7376"/>
                    </a:lnTo>
                    <a:lnTo>
                      <a:pt x="3471" y="6937"/>
                    </a:lnTo>
                    <a:lnTo>
                      <a:pt x="3843" y="7727"/>
                    </a:lnTo>
                    <a:lnTo>
                      <a:pt x="4370" y="7727"/>
                    </a:lnTo>
                    <a:lnTo>
                      <a:pt x="4896" y="8210"/>
                    </a:lnTo>
                    <a:lnTo>
                      <a:pt x="5206" y="8473"/>
                    </a:lnTo>
                    <a:lnTo>
                      <a:pt x="5206" y="8737"/>
                    </a:lnTo>
                    <a:lnTo>
                      <a:pt x="5237" y="9395"/>
                    </a:lnTo>
                    <a:lnTo>
                      <a:pt x="5857" y="9702"/>
                    </a:lnTo>
                    <a:lnTo>
                      <a:pt x="5857" y="10712"/>
                    </a:lnTo>
                    <a:lnTo>
                      <a:pt x="6353" y="12117"/>
                    </a:lnTo>
                    <a:lnTo>
                      <a:pt x="6973" y="12293"/>
                    </a:lnTo>
                    <a:lnTo>
                      <a:pt x="7128" y="11941"/>
                    </a:lnTo>
                    <a:lnTo>
                      <a:pt x="7778" y="11327"/>
                    </a:lnTo>
                    <a:lnTo>
                      <a:pt x="8367" y="12117"/>
                    </a:lnTo>
                    <a:lnTo>
                      <a:pt x="8987" y="13434"/>
                    </a:lnTo>
                    <a:lnTo>
                      <a:pt x="10072" y="15102"/>
                    </a:lnTo>
                    <a:lnTo>
                      <a:pt x="11869" y="15805"/>
                    </a:lnTo>
                    <a:lnTo>
                      <a:pt x="11962" y="16859"/>
                    </a:lnTo>
                    <a:lnTo>
                      <a:pt x="13109" y="17561"/>
                    </a:lnTo>
                    <a:lnTo>
                      <a:pt x="13636" y="18659"/>
                    </a:lnTo>
                    <a:lnTo>
                      <a:pt x="13233" y="21556"/>
                    </a:lnTo>
                    <a:lnTo>
                      <a:pt x="14224" y="21600"/>
                    </a:lnTo>
                    <a:lnTo>
                      <a:pt x="15030" y="20063"/>
                    </a:lnTo>
                    <a:lnTo>
                      <a:pt x="15433" y="19317"/>
                    </a:lnTo>
                    <a:lnTo>
                      <a:pt x="15712" y="18483"/>
                    </a:lnTo>
                    <a:lnTo>
                      <a:pt x="15526" y="16990"/>
                    </a:lnTo>
                    <a:lnTo>
                      <a:pt x="14658" y="16376"/>
                    </a:lnTo>
                    <a:lnTo>
                      <a:pt x="14906" y="13785"/>
                    </a:lnTo>
                    <a:lnTo>
                      <a:pt x="15650" y="12732"/>
                    </a:lnTo>
                    <a:lnTo>
                      <a:pt x="16332" y="13083"/>
                    </a:lnTo>
                    <a:lnTo>
                      <a:pt x="17943" y="12600"/>
                    </a:lnTo>
                    <a:lnTo>
                      <a:pt x="18160" y="13654"/>
                    </a:lnTo>
                    <a:lnTo>
                      <a:pt x="19028" y="13610"/>
                    </a:lnTo>
                    <a:lnTo>
                      <a:pt x="21073" y="13434"/>
                    </a:lnTo>
                    <a:lnTo>
                      <a:pt x="21600" y="12117"/>
                    </a:lnTo>
                    <a:lnTo>
                      <a:pt x="21073" y="11459"/>
                    </a:lnTo>
                    <a:lnTo>
                      <a:pt x="16673" y="11459"/>
                    </a:lnTo>
                    <a:lnTo>
                      <a:pt x="15805" y="11239"/>
                    </a:lnTo>
                    <a:lnTo>
                      <a:pt x="14317" y="12293"/>
                    </a:lnTo>
                    <a:lnTo>
                      <a:pt x="14162" y="12117"/>
                    </a:lnTo>
                    <a:lnTo>
                      <a:pt x="13914" y="11590"/>
                    </a:lnTo>
                    <a:lnTo>
                      <a:pt x="12489" y="12293"/>
                    </a:lnTo>
                    <a:lnTo>
                      <a:pt x="12334" y="12073"/>
                    </a:lnTo>
                    <a:lnTo>
                      <a:pt x="12210" y="11590"/>
                    </a:lnTo>
                    <a:lnTo>
                      <a:pt x="11311" y="11239"/>
                    </a:lnTo>
                    <a:lnTo>
                      <a:pt x="11156" y="11107"/>
                    </a:lnTo>
                    <a:lnTo>
                      <a:pt x="11280" y="10493"/>
                    </a:lnTo>
                    <a:lnTo>
                      <a:pt x="11714" y="10098"/>
                    </a:lnTo>
                    <a:lnTo>
                      <a:pt x="11156" y="8034"/>
                    </a:lnTo>
                    <a:lnTo>
                      <a:pt x="10258" y="5005"/>
                    </a:lnTo>
                    <a:lnTo>
                      <a:pt x="7655" y="6015"/>
                    </a:lnTo>
                    <a:lnTo>
                      <a:pt x="7128" y="5005"/>
                    </a:lnTo>
                    <a:lnTo>
                      <a:pt x="5919" y="4215"/>
                    </a:lnTo>
                    <a:lnTo>
                      <a:pt x="4896" y="5400"/>
                    </a:lnTo>
                    <a:lnTo>
                      <a:pt x="3905" y="5093"/>
                    </a:lnTo>
                    <a:lnTo>
                      <a:pt x="2758" y="3820"/>
                    </a:lnTo>
                    <a:lnTo>
                      <a:pt x="2572" y="2239"/>
                    </a:lnTo>
                    <a:lnTo>
                      <a:pt x="2634" y="1141"/>
                    </a:lnTo>
                    <a:lnTo>
                      <a:pt x="2572" y="0"/>
                    </a:lnTo>
                    <a:lnTo>
                      <a:pt x="0" y="2239"/>
                    </a:lnTo>
                    <a:lnTo>
                      <a:pt x="1519" y="992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73" name="Shape 614"/>
              <p:cNvSpPr/>
              <p:nvPr/>
            </p:nvSpPr>
            <p:spPr>
              <a:xfrm>
                <a:off x="14168374" y="1832113"/>
                <a:ext cx="518917" cy="338265"/>
              </a:xfrm>
              <a:custGeom>
                <a:avLst/>
                <a:gdLst/>
                <a:ahLst/>
                <a:cxnLst>
                  <a:cxn ang="0">
                    <a:pos x="wd2" y="hd2"/>
                  </a:cxn>
                  <a:cxn ang="5400000">
                    <a:pos x="wd2" y="hd2"/>
                  </a:cxn>
                  <a:cxn ang="10800000">
                    <a:pos x="wd2" y="hd2"/>
                  </a:cxn>
                  <a:cxn ang="16200000">
                    <a:pos x="wd2" y="hd2"/>
                  </a:cxn>
                </a:cxnLst>
                <a:rect l="0" t="0" r="r" b="b"/>
                <a:pathLst>
                  <a:path w="21600" h="21600" extrusionOk="0">
                    <a:moveTo>
                      <a:pt x="0" y="3143"/>
                    </a:moveTo>
                    <a:lnTo>
                      <a:pt x="162" y="5886"/>
                    </a:lnTo>
                    <a:lnTo>
                      <a:pt x="1294" y="4290"/>
                    </a:lnTo>
                    <a:lnTo>
                      <a:pt x="2912" y="6435"/>
                    </a:lnTo>
                    <a:lnTo>
                      <a:pt x="2144" y="7782"/>
                    </a:lnTo>
                    <a:lnTo>
                      <a:pt x="283" y="6485"/>
                    </a:lnTo>
                    <a:lnTo>
                      <a:pt x="40" y="8381"/>
                    </a:lnTo>
                    <a:lnTo>
                      <a:pt x="283" y="9528"/>
                    </a:lnTo>
                    <a:lnTo>
                      <a:pt x="1294" y="9777"/>
                    </a:lnTo>
                    <a:lnTo>
                      <a:pt x="890" y="11024"/>
                    </a:lnTo>
                    <a:lnTo>
                      <a:pt x="1658" y="11873"/>
                    </a:lnTo>
                    <a:lnTo>
                      <a:pt x="1658" y="15664"/>
                    </a:lnTo>
                    <a:lnTo>
                      <a:pt x="4652" y="14566"/>
                    </a:lnTo>
                    <a:lnTo>
                      <a:pt x="6351" y="13419"/>
                    </a:lnTo>
                    <a:lnTo>
                      <a:pt x="10112" y="15963"/>
                    </a:lnTo>
                    <a:lnTo>
                      <a:pt x="12580" y="17559"/>
                    </a:lnTo>
                    <a:lnTo>
                      <a:pt x="13025" y="18258"/>
                    </a:lnTo>
                    <a:lnTo>
                      <a:pt x="13267" y="20203"/>
                    </a:lnTo>
                    <a:lnTo>
                      <a:pt x="15452" y="21600"/>
                    </a:lnTo>
                    <a:lnTo>
                      <a:pt x="18849" y="16412"/>
                    </a:lnTo>
                    <a:lnTo>
                      <a:pt x="20993" y="16412"/>
                    </a:lnTo>
                    <a:lnTo>
                      <a:pt x="21357" y="14267"/>
                    </a:lnTo>
                    <a:lnTo>
                      <a:pt x="21600" y="13369"/>
                    </a:lnTo>
                    <a:lnTo>
                      <a:pt x="20912" y="11972"/>
                    </a:lnTo>
                    <a:lnTo>
                      <a:pt x="19335" y="11124"/>
                    </a:lnTo>
                    <a:lnTo>
                      <a:pt x="19092" y="10077"/>
                    </a:lnTo>
                    <a:lnTo>
                      <a:pt x="16867" y="9279"/>
                    </a:lnTo>
                    <a:lnTo>
                      <a:pt x="15452" y="7383"/>
                    </a:lnTo>
                    <a:lnTo>
                      <a:pt x="15007" y="6086"/>
                    </a:lnTo>
                    <a:lnTo>
                      <a:pt x="13874" y="4889"/>
                    </a:lnTo>
                    <a:lnTo>
                      <a:pt x="13227" y="5637"/>
                    </a:lnTo>
                    <a:lnTo>
                      <a:pt x="12822" y="6086"/>
                    </a:lnTo>
                    <a:lnTo>
                      <a:pt x="12013" y="5886"/>
                    </a:lnTo>
                    <a:lnTo>
                      <a:pt x="11366" y="4290"/>
                    </a:lnTo>
                    <a:lnTo>
                      <a:pt x="11366" y="3143"/>
                    </a:lnTo>
                    <a:lnTo>
                      <a:pt x="10557" y="2794"/>
                    </a:lnTo>
                    <a:lnTo>
                      <a:pt x="10355" y="1746"/>
                    </a:lnTo>
                    <a:lnTo>
                      <a:pt x="9425" y="898"/>
                    </a:lnTo>
                    <a:lnTo>
                      <a:pt x="8737" y="898"/>
                    </a:lnTo>
                    <a:lnTo>
                      <a:pt x="8252" y="0"/>
                    </a:lnTo>
                    <a:lnTo>
                      <a:pt x="7524" y="499"/>
                    </a:lnTo>
                    <a:lnTo>
                      <a:pt x="7766" y="1746"/>
                    </a:lnTo>
                    <a:lnTo>
                      <a:pt x="7362" y="1546"/>
                    </a:lnTo>
                    <a:lnTo>
                      <a:pt x="6998" y="1297"/>
                    </a:lnTo>
                    <a:lnTo>
                      <a:pt x="6351" y="3143"/>
                    </a:lnTo>
                    <a:lnTo>
                      <a:pt x="5501" y="3392"/>
                    </a:lnTo>
                    <a:lnTo>
                      <a:pt x="4652" y="3043"/>
                    </a:lnTo>
                    <a:lnTo>
                      <a:pt x="4085" y="3991"/>
                    </a:lnTo>
                    <a:lnTo>
                      <a:pt x="3398" y="3143"/>
                    </a:lnTo>
                    <a:lnTo>
                      <a:pt x="2306" y="2295"/>
                    </a:lnTo>
                    <a:lnTo>
                      <a:pt x="0" y="314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74" name="Shape 615"/>
              <p:cNvSpPr/>
              <p:nvPr/>
            </p:nvSpPr>
            <p:spPr>
              <a:xfrm>
                <a:off x="14748759" y="1829360"/>
                <a:ext cx="433568" cy="170509"/>
              </a:xfrm>
              <a:custGeom>
                <a:avLst/>
                <a:gdLst/>
                <a:ahLst/>
                <a:cxnLst>
                  <a:cxn ang="0">
                    <a:pos x="wd2" y="hd2"/>
                  </a:cxn>
                  <a:cxn ang="5400000">
                    <a:pos x="wd2" y="hd2"/>
                  </a:cxn>
                  <a:cxn ang="10800000">
                    <a:pos x="wd2" y="hd2"/>
                  </a:cxn>
                  <a:cxn ang="16200000">
                    <a:pos x="wd2" y="hd2"/>
                  </a:cxn>
                </a:cxnLst>
                <a:rect l="0" t="0" r="r" b="b"/>
                <a:pathLst>
                  <a:path w="21600" h="21600" extrusionOk="0">
                    <a:moveTo>
                      <a:pt x="5497" y="15386"/>
                    </a:moveTo>
                    <a:lnTo>
                      <a:pt x="3941" y="15386"/>
                    </a:lnTo>
                    <a:lnTo>
                      <a:pt x="778" y="16274"/>
                    </a:lnTo>
                    <a:lnTo>
                      <a:pt x="0" y="18740"/>
                    </a:lnTo>
                    <a:lnTo>
                      <a:pt x="778" y="19726"/>
                    </a:lnTo>
                    <a:lnTo>
                      <a:pt x="1411" y="20416"/>
                    </a:lnTo>
                    <a:lnTo>
                      <a:pt x="5741" y="20318"/>
                    </a:lnTo>
                    <a:lnTo>
                      <a:pt x="8708" y="20318"/>
                    </a:lnTo>
                    <a:lnTo>
                      <a:pt x="10070" y="21600"/>
                    </a:lnTo>
                    <a:lnTo>
                      <a:pt x="10508" y="18937"/>
                    </a:lnTo>
                    <a:lnTo>
                      <a:pt x="11773" y="18740"/>
                    </a:lnTo>
                    <a:lnTo>
                      <a:pt x="13524" y="17753"/>
                    </a:lnTo>
                    <a:lnTo>
                      <a:pt x="15032" y="16964"/>
                    </a:lnTo>
                    <a:lnTo>
                      <a:pt x="17659" y="13414"/>
                    </a:lnTo>
                    <a:lnTo>
                      <a:pt x="20578" y="10060"/>
                    </a:lnTo>
                    <a:lnTo>
                      <a:pt x="21600" y="8285"/>
                    </a:lnTo>
                    <a:lnTo>
                      <a:pt x="21211" y="4932"/>
                    </a:lnTo>
                    <a:lnTo>
                      <a:pt x="19751" y="4932"/>
                    </a:lnTo>
                    <a:lnTo>
                      <a:pt x="18584" y="3452"/>
                    </a:lnTo>
                    <a:lnTo>
                      <a:pt x="16978" y="2170"/>
                    </a:lnTo>
                    <a:lnTo>
                      <a:pt x="13378" y="1381"/>
                    </a:lnTo>
                    <a:lnTo>
                      <a:pt x="8854" y="0"/>
                    </a:lnTo>
                    <a:lnTo>
                      <a:pt x="8027" y="395"/>
                    </a:lnTo>
                    <a:lnTo>
                      <a:pt x="8319" y="2170"/>
                    </a:lnTo>
                    <a:lnTo>
                      <a:pt x="8757" y="3847"/>
                    </a:lnTo>
                    <a:lnTo>
                      <a:pt x="7589" y="4438"/>
                    </a:lnTo>
                    <a:lnTo>
                      <a:pt x="7200" y="3255"/>
                    </a:lnTo>
                    <a:lnTo>
                      <a:pt x="5692" y="2860"/>
                    </a:lnTo>
                    <a:lnTo>
                      <a:pt x="3697" y="3255"/>
                    </a:lnTo>
                    <a:lnTo>
                      <a:pt x="4524" y="4438"/>
                    </a:lnTo>
                    <a:lnTo>
                      <a:pt x="4524" y="5622"/>
                    </a:lnTo>
                    <a:lnTo>
                      <a:pt x="4184" y="7101"/>
                    </a:lnTo>
                    <a:lnTo>
                      <a:pt x="4184" y="9370"/>
                    </a:lnTo>
                    <a:lnTo>
                      <a:pt x="4768" y="10652"/>
                    </a:lnTo>
                    <a:lnTo>
                      <a:pt x="7589" y="10652"/>
                    </a:lnTo>
                    <a:lnTo>
                      <a:pt x="8465" y="10553"/>
                    </a:lnTo>
                    <a:lnTo>
                      <a:pt x="9341" y="12427"/>
                    </a:lnTo>
                    <a:lnTo>
                      <a:pt x="8416" y="15090"/>
                    </a:lnTo>
                    <a:lnTo>
                      <a:pt x="7492" y="15090"/>
                    </a:lnTo>
                    <a:lnTo>
                      <a:pt x="6422" y="14992"/>
                    </a:lnTo>
                    <a:lnTo>
                      <a:pt x="5984" y="15090"/>
                    </a:lnTo>
                    <a:lnTo>
                      <a:pt x="5497" y="1538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375" name="Shape 616"/>
              <p:cNvSpPr/>
              <p:nvPr/>
            </p:nvSpPr>
            <p:spPr>
              <a:xfrm>
                <a:off x="14704399" y="1931113"/>
                <a:ext cx="276528" cy="178757"/>
              </a:xfrm>
              <a:custGeom>
                <a:avLst/>
                <a:gdLst/>
                <a:ahLst/>
                <a:cxnLst>
                  <a:cxn ang="0">
                    <a:pos x="wd2" y="hd2"/>
                  </a:cxn>
                  <a:cxn ang="5400000">
                    <a:pos x="wd2" y="hd2"/>
                  </a:cxn>
                  <a:cxn ang="10800000">
                    <a:pos x="wd2" y="hd2"/>
                  </a:cxn>
                  <a:cxn ang="16200000">
                    <a:pos x="wd2" y="hd2"/>
                  </a:cxn>
                </a:cxnLst>
                <a:rect l="0" t="0" r="r" b="b"/>
                <a:pathLst>
                  <a:path w="21600" h="21600" extrusionOk="0">
                    <a:moveTo>
                      <a:pt x="0" y="18270"/>
                    </a:moveTo>
                    <a:lnTo>
                      <a:pt x="303" y="19126"/>
                    </a:lnTo>
                    <a:lnTo>
                      <a:pt x="2046" y="19507"/>
                    </a:lnTo>
                    <a:lnTo>
                      <a:pt x="5760" y="19697"/>
                    </a:lnTo>
                    <a:lnTo>
                      <a:pt x="10232" y="13131"/>
                    </a:lnTo>
                    <a:lnTo>
                      <a:pt x="11368" y="17223"/>
                    </a:lnTo>
                    <a:lnTo>
                      <a:pt x="12581" y="21600"/>
                    </a:lnTo>
                    <a:lnTo>
                      <a:pt x="15613" y="19887"/>
                    </a:lnTo>
                    <a:lnTo>
                      <a:pt x="18417" y="18174"/>
                    </a:lnTo>
                    <a:lnTo>
                      <a:pt x="21600" y="19507"/>
                    </a:lnTo>
                    <a:lnTo>
                      <a:pt x="21600" y="13226"/>
                    </a:lnTo>
                    <a:lnTo>
                      <a:pt x="19554" y="12085"/>
                    </a:lnTo>
                    <a:lnTo>
                      <a:pt x="18341" y="12180"/>
                    </a:lnTo>
                    <a:lnTo>
                      <a:pt x="19175" y="8088"/>
                    </a:lnTo>
                    <a:lnTo>
                      <a:pt x="16522" y="7232"/>
                    </a:lnTo>
                    <a:lnTo>
                      <a:pt x="14552" y="6946"/>
                    </a:lnTo>
                    <a:lnTo>
                      <a:pt x="6139" y="6946"/>
                    </a:lnTo>
                    <a:lnTo>
                      <a:pt x="3714" y="6280"/>
                    </a:lnTo>
                    <a:lnTo>
                      <a:pt x="3411" y="5614"/>
                    </a:lnTo>
                    <a:lnTo>
                      <a:pt x="3789" y="4187"/>
                    </a:lnTo>
                    <a:lnTo>
                      <a:pt x="4926" y="3045"/>
                    </a:lnTo>
                    <a:lnTo>
                      <a:pt x="9019" y="1998"/>
                    </a:lnTo>
                    <a:lnTo>
                      <a:pt x="8867" y="0"/>
                    </a:lnTo>
                    <a:lnTo>
                      <a:pt x="5533" y="666"/>
                    </a:lnTo>
                    <a:lnTo>
                      <a:pt x="3032" y="381"/>
                    </a:lnTo>
                    <a:lnTo>
                      <a:pt x="1440" y="2569"/>
                    </a:lnTo>
                    <a:lnTo>
                      <a:pt x="682" y="6946"/>
                    </a:lnTo>
                    <a:lnTo>
                      <a:pt x="834" y="7993"/>
                    </a:lnTo>
                    <a:lnTo>
                      <a:pt x="606" y="8183"/>
                    </a:lnTo>
                    <a:lnTo>
                      <a:pt x="2577" y="9230"/>
                    </a:lnTo>
                    <a:lnTo>
                      <a:pt x="3562" y="11609"/>
                    </a:lnTo>
                    <a:lnTo>
                      <a:pt x="2956" y="14559"/>
                    </a:lnTo>
                    <a:lnTo>
                      <a:pt x="2425" y="14749"/>
                    </a:lnTo>
                    <a:lnTo>
                      <a:pt x="1895" y="15796"/>
                    </a:lnTo>
                    <a:lnTo>
                      <a:pt x="0" y="1827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grpSp>
        <p:grpSp>
          <p:nvGrpSpPr>
            <p:cNvPr id="124" name="组合 280"/>
            <p:cNvGrpSpPr/>
            <p:nvPr/>
          </p:nvGrpSpPr>
          <p:grpSpPr>
            <a:xfrm>
              <a:off x="13816347" y="2247609"/>
              <a:ext cx="18103180" cy="7301522"/>
              <a:chOff x="11829879" y="443311"/>
              <a:chExt cx="12560380" cy="5276283"/>
            </a:xfrm>
            <a:grpFill/>
          </p:grpSpPr>
          <p:sp>
            <p:nvSpPr>
              <p:cNvPr id="125" name="Shape 501"/>
              <p:cNvSpPr/>
              <p:nvPr/>
            </p:nvSpPr>
            <p:spPr>
              <a:xfrm>
                <a:off x="12393175" y="443311"/>
                <a:ext cx="959312" cy="723275"/>
              </a:xfrm>
              <a:custGeom>
                <a:avLst/>
                <a:gdLst/>
                <a:ahLst/>
                <a:cxnLst>
                  <a:cxn ang="0">
                    <a:pos x="wd2" y="hd2"/>
                  </a:cxn>
                  <a:cxn ang="5400000">
                    <a:pos x="wd2" y="hd2"/>
                  </a:cxn>
                  <a:cxn ang="10800000">
                    <a:pos x="wd2" y="hd2"/>
                  </a:cxn>
                  <a:cxn ang="16200000">
                    <a:pos x="wd2" y="hd2"/>
                  </a:cxn>
                </a:cxnLst>
                <a:rect l="0" t="0" r="r" b="b"/>
                <a:pathLst>
                  <a:path w="21600" h="21600" extrusionOk="0">
                    <a:moveTo>
                      <a:pt x="0" y="16118"/>
                    </a:moveTo>
                    <a:lnTo>
                      <a:pt x="87" y="17032"/>
                    </a:lnTo>
                    <a:lnTo>
                      <a:pt x="1987" y="16446"/>
                    </a:lnTo>
                    <a:lnTo>
                      <a:pt x="2119" y="16797"/>
                    </a:lnTo>
                    <a:lnTo>
                      <a:pt x="66" y="17360"/>
                    </a:lnTo>
                    <a:lnTo>
                      <a:pt x="590" y="17734"/>
                    </a:lnTo>
                    <a:lnTo>
                      <a:pt x="371" y="18906"/>
                    </a:lnTo>
                    <a:lnTo>
                      <a:pt x="1747" y="17898"/>
                    </a:lnTo>
                    <a:lnTo>
                      <a:pt x="262" y="19538"/>
                    </a:lnTo>
                    <a:lnTo>
                      <a:pt x="1092" y="19538"/>
                    </a:lnTo>
                    <a:lnTo>
                      <a:pt x="590" y="20967"/>
                    </a:lnTo>
                    <a:lnTo>
                      <a:pt x="2643" y="21600"/>
                    </a:lnTo>
                    <a:lnTo>
                      <a:pt x="4281" y="20218"/>
                    </a:lnTo>
                    <a:lnTo>
                      <a:pt x="4652" y="18953"/>
                    </a:lnTo>
                    <a:lnTo>
                      <a:pt x="5132" y="20218"/>
                    </a:lnTo>
                    <a:lnTo>
                      <a:pt x="6137" y="18625"/>
                    </a:lnTo>
                    <a:lnTo>
                      <a:pt x="5897" y="17266"/>
                    </a:lnTo>
                    <a:lnTo>
                      <a:pt x="6377" y="16680"/>
                    </a:lnTo>
                    <a:lnTo>
                      <a:pt x="5897" y="16048"/>
                    </a:lnTo>
                    <a:lnTo>
                      <a:pt x="6050" y="12955"/>
                    </a:lnTo>
                    <a:lnTo>
                      <a:pt x="7513" y="12252"/>
                    </a:lnTo>
                    <a:lnTo>
                      <a:pt x="7251" y="11315"/>
                    </a:lnTo>
                    <a:lnTo>
                      <a:pt x="7950" y="8926"/>
                    </a:lnTo>
                    <a:lnTo>
                      <a:pt x="9413" y="7239"/>
                    </a:lnTo>
                    <a:lnTo>
                      <a:pt x="9675" y="5833"/>
                    </a:lnTo>
                    <a:lnTo>
                      <a:pt x="10658" y="5576"/>
                    </a:lnTo>
                    <a:lnTo>
                      <a:pt x="11029" y="4639"/>
                    </a:lnTo>
                    <a:lnTo>
                      <a:pt x="12514" y="4849"/>
                    </a:lnTo>
                    <a:lnTo>
                      <a:pt x="12536" y="3725"/>
                    </a:lnTo>
                    <a:lnTo>
                      <a:pt x="12951" y="3725"/>
                    </a:lnTo>
                    <a:lnTo>
                      <a:pt x="13541" y="3233"/>
                    </a:lnTo>
                    <a:lnTo>
                      <a:pt x="14524" y="4217"/>
                    </a:lnTo>
                    <a:lnTo>
                      <a:pt x="16249" y="4404"/>
                    </a:lnTo>
                    <a:lnTo>
                      <a:pt x="17232" y="3795"/>
                    </a:lnTo>
                    <a:lnTo>
                      <a:pt x="17494" y="2343"/>
                    </a:lnTo>
                    <a:lnTo>
                      <a:pt x="19154" y="1944"/>
                    </a:lnTo>
                    <a:lnTo>
                      <a:pt x="20028" y="2530"/>
                    </a:lnTo>
                    <a:lnTo>
                      <a:pt x="19918" y="3725"/>
                    </a:lnTo>
                    <a:lnTo>
                      <a:pt x="21534" y="2343"/>
                    </a:lnTo>
                    <a:lnTo>
                      <a:pt x="20552" y="2554"/>
                    </a:lnTo>
                    <a:lnTo>
                      <a:pt x="20792" y="2249"/>
                    </a:lnTo>
                    <a:lnTo>
                      <a:pt x="19656" y="1851"/>
                    </a:lnTo>
                    <a:lnTo>
                      <a:pt x="21600" y="1195"/>
                    </a:lnTo>
                    <a:lnTo>
                      <a:pt x="20028" y="375"/>
                    </a:lnTo>
                    <a:lnTo>
                      <a:pt x="19045" y="1195"/>
                    </a:lnTo>
                    <a:lnTo>
                      <a:pt x="19569" y="94"/>
                    </a:lnTo>
                    <a:lnTo>
                      <a:pt x="18804" y="0"/>
                    </a:lnTo>
                    <a:lnTo>
                      <a:pt x="18302" y="1195"/>
                    </a:lnTo>
                    <a:lnTo>
                      <a:pt x="17975" y="1289"/>
                    </a:lnTo>
                    <a:lnTo>
                      <a:pt x="17975" y="234"/>
                    </a:lnTo>
                    <a:lnTo>
                      <a:pt x="16620" y="1944"/>
                    </a:lnTo>
                    <a:lnTo>
                      <a:pt x="17297" y="398"/>
                    </a:lnTo>
                    <a:lnTo>
                      <a:pt x="16620" y="187"/>
                    </a:lnTo>
                    <a:lnTo>
                      <a:pt x="15135" y="2062"/>
                    </a:lnTo>
                    <a:lnTo>
                      <a:pt x="13759" y="1452"/>
                    </a:lnTo>
                    <a:lnTo>
                      <a:pt x="14109" y="2530"/>
                    </a:lnTo>
                    <a:lnTo>
                      <a:pt x="13541" y="1944"/>
                    </a:lnTo>
                    <a:lnTo>
                      <a:pt x="12536" y="3280"/>
                    </a:lnTo>
                    <a:lnTo>
                      <a:pt x="12667" y="2179"/>
                    </a:lnTo>
                    <a:lnTo>
                      <a:pt x="12165" y="3092"/>
                    </a:lnTo>
                    <a:lnTo>
                      <a:pt x="11685" y="2460"/>
                    </a:lnTo>
                    <a:lnTo>
                      <a:pt x="12012" y="3374"/>
                    </a:lnTo>
                    <a:lnTo>
                      <a:pt x="10920" y="2999"/>
                    </a:lnTo>
                    <a:lnTo>
                      <a:pt x="10549" y="4240"/>
                    </a:lnTo>
                    <a:lnTo>
                      <a:pt x="9566" y="4756"/>
                    </a:lnTo>
                    <a:lnTo>
                      <a:pt x="10483" y="4803"/>
                    </a:lnTo>
                    <a:lnTo>
                      <a:pt x="8758" y="5482"/>
                    </a:lnTo>
                    <a:lnTo>
                      <a:pt x="8452" y="6396"/>
                    </a:lnTo>
                    <a:lnTo>
                      <a:pt x="9042" y="6396"/>
                    </a:lnTo>
                    <a:lnTo>
                      <a:pt x="6923" y="7872"/>
                    </a:lnTo>
                    <a:lnTo>
                      <a:pt x="6181" y="10449"/>
                    </a:lnTo>
                    <a:lnTo>
                      <a:pt x="3822" y="12580"/>
                    </a:lnTo>
                    <a:lnTo>
                      <a:pt x="4281" y="13119"/>
                    </a:lnTo>
                    <a:lnTo>
                      <a:pt x="5198" y="12721"/>
                    </a:lnTo>
                    <a:lnTo>
                      <a:pt x="2927" y="13354"/>
                    </a:lnTo>
                    <a:lnTo>
                      <a:pt x="1747" y="14220"/>
                    </a:lnTo>
                    <a:lnTo>
                      <a:pt x="1987" y="14736"/>
                    </a:lnTo>
                    <a:lnTo>
                      <a:pt x="1136" y="14736"/>
                    </a:lnTo>
                    <a:lnTo>
                      <a:pt x="1223" y="15392"/>
                    </a:lnTo>
                    <a:lnTo>
                      <a:pt x="109" y="15392"/>
                    </a:lnTo>
                    <a:lnTo>
                      <a:pt x="1136" y="15767"/>
                    </a:lnTo>
                    <a:lnTo>
                      <a:pt x="0" y="1611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grpSp>
            <p:nvGrpSpPr>
              <p:cNvPr id="126" name="组合 278"/>
              <p:cNvGrpSpPr/>
              <p:nvPr/>
            </p:nvGrpSpPr>
            <p:grpSpPr>
              <a:xfrm>
                <a:off x="11829879" y="509313"/>
                <a:ext cx="12560380" cy="5210281"/>
                <a:chOff x="11829879" y="509313"/>
                <a:chExt cx="12560380" cy="5210281"/>
              </a:xfrm>
              <a:grpFill/>
            </p:grpSpPr>
            <p:grpSp>
              <p:nvGrpSpPr>
                <p:cNvPr id="127" name="组合 251"/>
                <p:cNvGrpSpPr/>
                <p:nvPr/>
              </p:nvGrpSpPr>
              <p:grpSpPr>
                <a:xfrm>
                  <a:off x="11829879" y="509313"/>
                  <a:ext cx="5387164" cy="2876601"/>
                  <a:chOff x="11829879" y="509313"/>
                  <a:chExt cx="5387164" cy="2876601"/>
                </a:xfrm>
                <a:grpFill/>
              </p:grpSpPr>
              <p:sp>
                <p:nvSpPr>
                  <p:cNvPr id="154" name="Shape 442"/>
                  <p:cNvSpPr/>
                  <p:nvPr/>
                </p:nvSpPr>
                <p:spPr>
                  <a:xfrm>
                    <a:off x="12918918" y="1873360"/>
                    <a:ext cx="68281" cy="118256"/>
                  </a:xfrm>
                  <a:custGeom>
                    <a:avLst/>
                    <a:gdLst/>
                    <a:ahLst/>
                    <a:cxnLst>
                      <a:cxn ang="0">
                        <a:pos x="wd2" y="hd2"/>
                      </a:cxn>
                      <a:cxn ang="5400000">
                        <a:pos x="wd2" y="hd2"/>
                      </a:cxn>
                      <a:cxn ang="10800000">
                        <a:pos x="wd2" y="hd2"/>
                      </a:cxn>
                      <a:cxn ang="16200000">
                        <a:pos x="wd2" y="hd2"/>
                      </a:cxn>
                    </a:cxnLst>
                    <a:rect l="0" t="0" r="r" b="b"/>
                    <a:pathLst>
                      <a:path w="21600" h="21600" extrusionOk="0">
                        <a:moveTo>
                          <a:pt x="0" y="16307"/>
                        </a:moveTo>
                        <a:lnTo>
                          <a:pt x="304" y="5293"/>
                        </a:lnTo>
                        <a:lnTo>
                          <a:pt x="10039" y="0"/>
                        </a:lnTo>
                        <a:lnTo>
                          <a:pt x="21600" y="12588"/>
                        </a:lnTo>
                        <a:lnTo>
                          <a:pt x="10648" y="21600"/>
                        </a:lnTo>
                        <a:lnTo>
                          <a:pt x="0" y="1630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55" name="Shape 446"/>
                  <p:cNvSpPr/>
                  <p:nvPr/>
                </p:nvSpPr>
                <p:spPr>
                  <a:xfrm>
                    <a:off x="12553630" y="1606601"/>
                    <a:ext cx="286769" cy="99005"/>
                  </a:xfrm>
                  <a:custGeom>
                    <a:avLst/>
                    <a:gdLst/>
                    <a:ahLst/>
                    <a:cxnLst>
                      <a:cxn ang="0">
                        <a:pos x="wd2" y="hd2"/>
                      </a:cxn>
                      <a:cxn ang="5400000">
                        <a:pos x="wd2" y="hd2"/>
                      </a:cxn>
                      <a:cxn ang="10800000">
                        <a:pos x="wd2" y="hd2"/>
                      </a:cxn>
                      <a:cxn ang="16200000">
                        <a:pos x="wd2" y="hd2"/>
                      </a:cxn>
                    </a:cxnLst>
                    <a:rect l="0" t="0" r="r" b="b"/>
                    <a:pathLst>
                      <a:path w="21600" h="21600" extrusionOk="0">
                        <a:moveTo>
                          <a:pt x="0" y="11981"/>
                        </a:moveTo>
                        <a:lnTo>
                          <a:pt x="511" y="13163"/>
                        </a:lnTo>
                        <a:lnTo>
                          <a:pt x="584" y="16875"/>
                        </a:lnTo>
                        <a:lnTo>
                          <a:pt x="2992" y="17888"/>
                        </a:lnTo>
                        <a:lnTo>
                          <a:pt x="7224" y="15694"/>
                        </a:lnTo>
                        <a:lnTo>
                          <a:pt x="12114" y="21600"/>
                        </a:lnTo>
                        <a:lnTo>
                          <a:pt x="18754" y="17719"/>
                        </a:lnTo>
                        <a:lnTo>
                          <a:pt x="21600" y="6244"/>
                        </a:lnTo>
                        <a:lnTo>
                          <a:pt x="20359" y="0"/>
                        </a:lnTo>
                        <a:lnTo>
                          <a:pt x="12186" y="169"/>
                        </a:lnTo>
                        <a:lnTo>
                          <a:pt x="9632" y="11812"/>
                        </a:lnTo>
                        <a:lnTo>
                          <a:pt x="0" y="1198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56" name="Shape 448"/>
                  <p:cNvSpPr/>
                  <p:nvPr/>
                </p:nvSpPr>
                <p:spPr>
                  <a:xfrm>
                    <a:off x="12307826" y="1488347"/>
                    <a:ext cx="122904" cy="79755"/>
                  </a:xfrm>
                  <a:custGeom>
                    <a:avLst/>
                    <a:gdLst/>
                    <a:ahLst/>
                    <a:cxnLst>
                      <a:cxn ang="0">
                        <a:pos x="wd2" y="hd2"/>
                      </a:cxn>
                      <a:cxn ang="5400000">
                        <a:pos x="wd2" y="hd2"/>
                      </a:cxn>
                      <a:cxn ang="10800000">
                        <a:pos x="wd2" y="hd2"/>
                      </a:cxn>
                      <a:cxn ang="16200000">
                        <a:pos x="wd2" y="hd2"/>
                      </a:cxn>
                    </a:cxnLst>
                    <a:rect l="0" t="0" r="r" b="b"/>
                    <a:pathLst>
                      <a:path w="21600" h="21600" extrusionOk="0">
                        <a:moveTo>
                          <a:pt x="0" y="4154"/>
                        </a:moveTo>
                        <a:lnTo>
                          <a:pt x="4666" y="1038"/>
                        </a:lnTo>
                        <a:lnTo>
                          <a:pt x="14515" y="0"/>
                        </a:lnTo>
                        <a:lnTo>
                          <a:pt x="21082" y="8723"/>
                        </a:lnTo>
                        <a:lnTo>
                          <a:pt x="21600" y="15369"/>
                        </a:lnTo>
                        <a:lnTo>
                          <a:pt x="19354" y="21600"/>
                        </a:lnTo>
                        <a:lnTo>
                          <a:pt x="0" y="415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57" name="Shape 451"/>
                  <p:cNvSpPr/>
                  <p:nvPr/>
                </p:nvSpPr>
                <p:spPr>
                  <a:xfrm>
                    <a:off x="13038405" y="1801858"/>
                    <a:ext cx="228736" cy="123756"/>
                  </a:xfrm>
                  <a:custGeom>
                    <a:avLst/>
                    <a:gdLst/>
                    <a:ahLst/>
                    <a:cxnLst>
                      <a:cxn ang="0">
                        <a:pos x="wd2" y="hd2"/>
                      </a:cxn>
                      <a:cxn ang="5400000">
                        <a:pos x="wd2" y="hd2"/>
                      </a:cxn>
                      <a:cxn ang="10800000">
                        <a:pos x="wd2" y="hd2"/>
                      </a:cxn>
                      <a:cxn ang="16200000">
                        <a:pos x="wd2" y="hd2"/>
                      </a:cxn>
                    </a:cxnLst>
                    <a:rect l="0" t="0" r="r" b="b"/>
                    <a:pathLst>
                      <a:path w="21600" h="21600" extrusionOk="0">
                        <a:moveTo>
                          <a:pt x="0" y="14815"/>
                        </a:moveTo>
                        <a:lnTo>
                          <a:pt x="1185" y="0"/>
                        </a:lnTo>
                        <a:lnTo>
                          <a:pt x="21600" y="3323"/>
                        </a:lnTo>
                        <a:lnTo>
                          <a:pt x="17954" y="12600"/>
                        </a:lnTo>
                        <a:lnTo>
                          <a:pt x="19413" y="17446"/>
                        </a:lnTo>
                        <a:lnTo>
                          <a:pt x="14035" y="18000"/>
                        </a:lnTo>
                        <a:lnTo>
                          <a:pt x="10846" y="21600"/>
                        </a:lnTo>
                        <a:lnTo>
                          <a:pt x="2187" y="21185"/>
                        </a:lnTo>
                        <a:lnTo>
                          <a:pt x="0" y="1481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58" name="Shape 455"/>
                  <p:cNvSpPr/>
                  <p:nvPr/>
                </p:nvSpPr>
                <p:spPr>
                  <a:xfrm>
                    <a:off x="14939958" y="1392093"/>
                    <a:ext cx="2277085" cy="1336549"/>
                  </a:xfrm>
                  <a:custGeom>
                    <a:avLst/>
                    <a:gdLst/>
                    <a:ahLst/>
                    <a:cxnLst>
                      <a:cxn ang="0">
                        <a:pos x="wd2" y="hd2"/>
                      </a:cxn>
                      <a:cxn ang="5400000">
                        <a:pos x="wd2" y="hd2"/>
                      </a:cxn>
                      <a:cxn ang="10800000">
                        <a:pos x="wd2" y="hd2"/>
                      </a:cxn>
                      <a:cxn ang="16200000">
                        <a:pos x="wd2" y="hd2"/>
                      </a:cxn>
                    </a:cxnLst>
                    <a:rect l="0" t="0" r="r" b="b"/>
                    <a:pathLst>
                      <a:path w="21600" h="21600" extrusionOk="0">
                        <a:moveTo>
                          <a:pt x="0" y="10275"/>
                        </a:moveTo>
                        <a:lnTo>
                          <a:pt x="139" y="9452"/>
                        </a:lnTo>
                        <a:lnTo>
                          <a:pt x="905" y="9237"/>
                        </a:lnTo>
                        <a:lnTo>
                          <a:pt x="2263" y="8124"/>
                        </a:lnTo>
                        <a:lnTo>
                          <a:pt x="2466" y="7238"/>
                        </a:lnTo>
                        <a:lnTo>
                          <a:pt x="2198" y="6213"/>
                        </a:lnTo>
                        <a:lnTo>
                          <a:pt x="3057" y="5935"/>
                        </a:lnTo>
                        <a:lnTo>
                          <a:pt x="3297" y="4581"/>
                        </a:lnTo>
                        <a:lnTo>
                          <a:pt x="4193" y="4657"/>
                        </a:lnTo>
                        <a:lnTo>
                          <a:pt x="4294" y="3783"/>
                        </a:lnTo>
                        <a:lnTo>
                          <a:pt x="4978" y="3341"/>
                        </a:lnTo>
                        <a:lnTo>
                          <a:pt x="5338" y="4075"/>
                        </a:lnTo>
                        <a:lnTo>
                          <a:pt x="5846" y="4366"/>
                        </a:lnTo>
                        <a:lnTo>
                          <a:pt x="6021" y="5935"/>
                        </a:lnTo>
                        <a:lnTo>
                          <a:pt x="7582" y="6567"/>
                        </a:lnTo>
                        <a:lnTo>
                          <a:pt x="8237" y="7668"/>
                        </a:lnTo>
                        <a:lnTo>
                          <a:pt x="9539" y="7618"/>
                        </a:lnTo>
                        <a:lnTo>
                          <a:pt x="10989" y="8440"/>
                        </a:lnTo>
                        <a:lnTo>
                          <a:pt x="12882" y="7668"/>
                        </a:lnTo>
                        <a:lnTo>
                          <a:pt x="13473" y="7048"/>
                        </a:lnTo>
                        <a:lnTo>
                          <a:pt x="13473" y="6175"/>
                        </a:lnTo>
                        <a:lnTo>
                          <a:pt x="14018" y="6276"/>
                        </a:lnTo>
                        <a:lnTo>
                          <a:pt x="15228" y="5036"/>
                        </a:lnTo>
                        <a:lnTo>
                          <a:pt x="16142" y="4960"/>
                        </a:lnTo>
                        <a:lnTo>
                          <a:pt x="15708" y="4024"/>
                        </a:lnTo>
                        <a:lnTo>
                          <a:pt x="14812" y="4264"/>
                        </a:lnTo>
                        <a:lnTo>
                          <a:pt x="14803" y="3214"/>
                        </a:lnTo>
                        <a:lnTo>
                          <a:pt x="15025" y="2619"/>
                        </a:lnTo>
                        <a:lnTo>
                          <a:pt x="15551" y="2961"/>
                        </a:lnTo>
                        <a:lnTo>
                          <a:pt x="16050" y="2581"/>
                        </a:lnTo>
                        <a:lnTo>
                          <a:pt x="16576" y="1164"/>
                        </a:lnTo>
                        <a:lnTo>
                          <a:pt x="16345" y="645"/>
                        </a:lnTo>
                        <a:lnTo>
                          <a:pt x="17620" y="0"/>
                        </a:lnTo>
                        <a:lnTo>
                          <a:pt x="18340" y="443"/>
                        </a:lnTo>
                        <a:lnTo>
                          <a:pt x="18987" y="2834"/>
                        </a:lnTo>
                        <a:lnTo>
                          <a:pt x="20067" y="3366"/>
                        </a:lnTo>
                        <a:lnTo>
                          <a:pt x="20252" y="4239"/>
                        </a:lnTo>
                        <a:lnTo>
                          <a:pt x="21600" y="3682"/>
                        </a:lnTo>
                        <a:lnTo>
                          <a:pt x="20963" y="6011"/>
                        </a:lnTo>
                        <a:lnTo>
                          <a:pt x="20178" y="6365"/>
                        </a:lnTo>
                        <a:lnTo>
                          <a:pt x="20298" y="7238"/>
                        </a:lnTo>
                        <a:lnTo>
                          <a:pt x="20067" y="7782"/>
                        </a:lnTo>
                        <a:lnTo>
                          <a:pt x="19938" y="7618"/>
                        </a:lnTo>
                        <a:lnTo>
                          <a:pt x="19236" y="8250"/>
                        </a:lnTo>
                        <a:lnTo>
                          <a:pt x="19236" y="8592"/>
                        </a:lnTo>
                        <a:lnTo>
                          <a:pt x="18746" y="8478"/>
                        </a:lnTo>
                        <a:lnTo>
                          <a:pt x="17878" y="9528"/>
                        </a:lnTo>
                        <a:lnTo>
                          <a:pt x="16798" y="10376"/>
                        </a:lnTo>
                        <a:lnTo>
                          <a:pt x="17149" y="9237"/>
                        </a:lnTo>
                        <a:lnTo>
                          <a:pt x="16973" y="8870"/>
                        </a:lnTo>
                        <a:lnTo>
                          <a:pt x="15551" y="10136"/>
                        </a:lnTo>
                        <a:lnTo>
                          <a:pt x="15524" y="10490"/>
                        </a:lnTo>
                        <a:lnTo>
                          <a:pt x="15995" y="11312"/>
                        </a:lnTo>
                        <a:lnTo>
                          <a:pt x="16622" y="10958"/>
                        </a:lnTo>
                        <a:lnTo>
                          <a:pt x="17260" y="11262"/>
                        </a:lnTo>
                        <a:lnTo>
                          <a:pt x="16410" y="11907"/>
                        </a:lnTo>
                        <a:lnTo>
                          <a:pt x="16059" y="12818"/>
                        </a:lnTo>
                        <a:lnTo>
                          <a:pt x="17001" y="14767"/>
                        </a:lnTo>
                        <a:lnTo>
                          <a:pt x="16373" y="14602"/>
                        </a:lnTo>
                        <a:lnTo>
                          <a:pt x="17001" y="15286"/>
                        </a:lnTo>
                        <a:lnTo>
                          <a:pt x="16401" y="15691"/>
                        </a:lnTo>
                        <a:lnTo>
                          <a:pt x="17047" y="15880"/>
                        </a:lnTo>
                        <a:lnTo>
                          <a:pt x="15847" y="19031"/>
                        </a:lnTo>
                        <a:lnTo>
                          <a:pt x="15053" y="19980"/>
                        </a:lnTo>
                        <a:lnTo>
                          <a:pt x="14277" y="20271"/>
                        </a:lnTo>
                        <a:lnTo>
                          <a:pt x="14221" y="20284"/>
                        </a:lnTo>
                        <a:lnTo>
                          <a:pt x="14018" y="20107"/>
                        </a:lnTo>
                        <a:lnTo>
                          <a:pt x="13834" y="20613"/>
                        </a:lnTo>
                        <a:lnTo>
                          <a:pt x="12919" y="20929"/>
                        </a:lnTo>
                        <a:lnTo>
                          <a:pt x="12836" y="21600"/>
                        </a:lnTo>
                        <a:lnTo>
                          <a:pt x="12679" y="20790"/>
                        </a:lnTo>
                        <a:lnTo>
                          <a:pt x="12061" y="20853"/>
                        </a:lnTo>
                        <a:lnTo>
                          <a:pt x="11119" y="19892"/>
                        </a:lnTo>
                        <a:lnTo>
                          <a:pt x="10057" y="20322"/>
                        </a:lnTo>
                        <a:lnTo>
                          <a:pt x="9844" y="20335"/>
                        </a:lnTo>
                        <a:lnTo>
                          <a:pt x="9863" y="20929"/>
                        </a:lnTo>
                        <a:lnTo>
                          <a:pt x="9715" y="20778"/>
                        </a:lnTo>
                        <a:lnTo>
                          <a:pt x="9050" y="20474"/>
                        </a:lnTo>
                        <a:lnTo>
                          <a:pt x="8828" y="19360"/>
                        </a:lnTo>
                        <a:lnTo>
                          <a:pt x="8413" y="19499"/>
                        </a:lnTo>
                        <a:lnTo>
                          <a:pt x="8810" y="17854"/>
                        </a:lnTo>
                        <a:lnTo>
                          <a:pt x="8810" y="17298"/>
                        </a:lnTo>
                        <a:lnTo>
                          <a:pt x="8339" y="16956"/>
                        </a:lnTo>
                        <a:lnTo>
                          <a:pt x="7979" y="16728"/>
                        </a:lnTo>
                        <a:lnTo>
                          <a:pt x="7868" y="16108"/>
                        </a:lnTo>
                        <a:lnTo>
                          <a:pt x="6381" y="17133"/>
                        </a:lnTo>
                        <a:lnTo>
                          <a:pt x="5716" y="16855"/>
                        </a:lnTo>
                        <a:lnTo>
                          <a:pt x="5347" y="17437"/>
                        </a:lnTo>
                        <a:lnTo>
                          <a:pt x="5301" y="17019"/>
                        </a:lnTo>
                        <a:lnTo>
                          <a:pt x="5070" y="17121"/>
                        </a:lnTo>
                        <a:lnTo>
                          <a:pt x="4313" y="17121"/>
                        </a:lnTo>
                        <a:lnTo>
                          <a:pt x="3712" y="16222"/>
                        </a:lnTo>
                        <a:lnTo>
                          <a:pt x="2613" y="15640"/>
                        </a:lnTo>
                        <a:lnTo>
                          <a:pt x="1856" y="15248"/>
                        </a:lnTo>
                        <a:lnTo>
                          <a:pt x="1699" y="14273"/>
                        </a:lnTo>
                        <a:lnTo>
                          <a:pt x="2059" y="14160"/>
                        </a:lnTo>
                        <a:lnTo>
                          <a:pt x="1838" y="13362"/>
                        </a:lnTo>
                        <a:lnTo>
                          <a:pt x="2327" y="12439"/>
                        </a:lnTo>
                        <a:lnTo>
                          <a:pt x="1958" y="12122"/>
                        </a:lnTo>
                        <a:lnTo>
                          <a:pt x="1385" y="12464"/>
                        </a:lnTo>
                        <a:lnTo>
                          <a:pt x="351" y="11401"/>
                        </a:lnTo>
                        <a:lnTo>
                          <a:pt x="388" y="11262"/>
                        </a:lnTo>
                        <a:lnTo>
                          <a:pt x="388" y="10503"/>
                        </a:lnTo>
                        <a:lnTo>
                          <a:pt x="0" y="1027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59" name="Shape 456"/>
                  <p:cNvSpPr/>
                  <p:nvPr/>
                </p:nvSpPr>
                <p:spPr>
                  <a:xfrm>
                    <a:off x="16247488" y="2739641"/>
                    <a:ext cx="81936" cy="60504"/>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6943" y="0"/>
                        </a:lnTo>
                        <a:lnTo>
                          <a:pt x="21600" y="4050"/>
                        </a:lnTo>
                        <a:lnTo>
                          <a:pt x="9771" y="21600"/>
                        </a:lnTo>
                        <a:lnTo>
                          <a:pt x="0" y="1755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0" name="Shape 457"/>
                  <p:cNvSpPr/>
                  <p:nvPr/>
                </p:nvSpPr>
                <p:spPr>
                  <a:xfrm>
                    <a:off x="16667402" y="2555383"/>
                    <a:ext cx="64866" cy="112757"/>
                  </a:xfrm>
                  <a:custGeom>
                    <a:avLst/>
                    <a:gdLst/>
                    <a:ahLst/>
                    <a:cxnLst>
                      <a:cxn ang="0">
                        <a:pos x="wd2" y="hd2"/>
                      </a:cxn>
                      <a:cxn ang="5400000">
                        <a:pos x="wd2" y="hd2"/>
                      </a:cxn>
                      <a:cxn ang="10800000">
                        <a:pos x="wd2" y="hd2"/>
                      </a:cxn>
                      <a:cxn ang="16200000">
                        <a:pos x="wd2" y="hd2"/>
                      </a:cxn>
                    </a:cxnLst>
                    <a:rect l="0" t="0" r="r" b="b"/>
                    <a:pathLst>
                      <a:path w="21600" h="21600" extrusionOk="0">
                        <a:moveTo>
                          <a:pt x="0" y="9000"/>
                        </a:moveTo>
                        <a:lnTo>
                          <a:pt x="9027" y="21600"/>
                        </a:lnTo>
                        <a:lnTo>
                          <a:pt x="21600" y="0"/>
                        </a:lnTo>
                        <a:lnTo>
                          <a:pt x="10639" y="300"/>
                        </a:lnTo>
                        <a:lnTo>
                          <a:pt x="0" y="90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1" name="Shape 458"/>
                  <p:cNvSpPr/>
                  <p:nvPr/>
                </p:nvSpPr>
                <p:spPr>
                  <a:xfrm>
                    <a:off x="12642392" y="1502097"/>
                    <a:ext cx="396016" cy="148506"/>
                  </a:xfrm>
                  <a:custGeom>
                    <a:avLst/>
                    <a:gdLst/>
                    <a:ahLst/>
                    <a:cxnLst>
                      <a:cxn ang="0">
                        <a:pos x="wd2" y="hd2"/>
                      </a:cxn>
                      <a:cxn ang="5400000">
                        <a:pos x="wd2" y="hd2"/>
                      </a:cxn>
                      <a:cxn ang="10800000">
                        <a:pos x="wd2" y="hd2"/>
                      </a:cxn>
                      <a:cxn ang="16200000">
                        <a:pos x="wd2" y="hd2"/>
                      </a:cxn>
                    </a:cxnLst>
                    <a:rect l="0" t="0" r="r" b="b"/>
                    <a:pathLst>
                      <a:path w="21600" h="21600" extrusionOk="0">
                        <a:moveTo>
                          <a:pt x="0" y="5343"/>
                        </a:moveTo>
                        <a:lnTo>
                          <a:pt x="3859" y="15347"/>
                        </a:lnTo>
                        <a:lnTo>
                          <a:pt x="9862" y="15234"/>
                        </a:lnTo>
                        <a:lnTo>
                          <a:pt x="10773" y="19440"/>
                        </a:lnTo>
                        <a:lnTo>
                          <a:pt x="13453" y="21600"/>
                        </a:lnTo>
                        <a:lnTo>
                          <a:pt x="18223" y="16598"/>
                        </a:lnTo>
                        <a:lnTo>
                          <a:pt x="21010" y="17621"/>
                        </a:lnTo>
                        <a:lnTo>
                          <a:pt x="21600" y="13301"/>
                        </a:lnTo>
                        <a:lnTo>
                          <a:pt x="16401" y="12051"/>
                        </a:lnTo>
                        <a:lnTo>
                          <a:pt x="5896" y="1933"/>
                        </a:lnTo>
                        <a:lnTo>
                          <a:pt x="4663" y="0"/>
                        </a:lnTo>
                        <a:lnTo>
                          <a:pt x="0" y="534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2" name="Shape 459"/>
                  <p:cNvSpPr/>
                  <p:nvPr/>
                </p:nvSpPr>
                <p:spPr>
                  <a:xfrm>
                    <a:off x="12505835" y="1188586"/>
                    <a:ext cx="99006" cy="137508"/>
                  </a:xfrm>
                  <a:custGeom>
                    <a:avLst/>
                    <a:gdLst/>
                    <a:ahLst/>
                    <a:cxnLst>
                      <a:cxn ang="0">
                        <a:pos x="wd2" y="hd2"/>
                      </a:cxn>
                      <a:cxn ang="5400000">
                        <a:pos x="wd2" y="hd2"/>
                      </a:cxn>
                      <a:cxn ang="10800000">
                        <a:pos x="wd2" y="hd2"/>
                      </a:cxn>
                      <a:cxn ang="16200000">
                        <a:pos x="wd2" y="hd2"/>
                      </a:cxn>
                    </a:cxnLst>
                    <a:rect l="0" t="0" r="r" b="b"/>
                    <a:pathLst>
                      <a:path w="21600" h="21600" extrusionOk="0">
                        <a:moveTo>
                          <a:pt x="0" y="16416"/>
                        </a:moveTo>
                        <a:lnTo>
                          <a:pt x="1296" y="5801"/>
                        </a:lnTo>
                        <a:lnTo>
                          <a:pt x="18792" y="0"/>
                        </a:lnTo>
                        <a:lnTo>
                          <a:pt x="15552" y="8517"/>
                        </a:lnTo>
                        <a:lnTo>
                          <a:pt x="21600" y="10985"/>
                        </a:lnTo>
                        <a:lnTo>
                          <a:pt x="10368" y="15675"/>
                        </a:lnTo>
                        <a:lnTo>
                          <a:pt x="9936" y="21600"/>
                        </a:lnTo>
                        <a:lnTo>
                          <a:pt x="3456" y="21600"/>
                        </a:lnTo>
                        <a:lnTo>
                          <a:pt x="0" y="1641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3" name="Shape 460"/>
                  <p:cNvSpPr/>
                  <p:nvPr/>
                </p:nvSpPr>
                <p:spPr>
                  <a:xfrm>
                    <a:off x="12570698" y="1293090"/>
                    <a:ext cx="34143" cy="165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000" y="0"/>
                        </a:lnTo>
                        <a:lnTo>
                          <a:pt x="21600" y="13745"/>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4" name="Shape 461"/>
                  <p:cNvSpPr/>
                  <p:nvPr/>
                </p:nvSpPr>
                <p:spPr>
                  <a:xfrm>
                    <a:off x="12618494" y="1262838"/>
                    <a:ext cx="58038" cy="57754"/>
                  </a:xfrm>
                  <a:custGeom>
                    <a:avLst/>
                    <a:gdLst/>
                    <a:ahLst/>
                    <a:cxnLst>
                      <a:cxn ang="0">
                        <a:pos x="wd2" y="hd2"/>
                      </a:cxn>
                      <a:cxn ang="5400000">
                        <a:pos x="wd2" y="hd2"/>
                      </a:cxn>
                      <a:cxn ang="10800000">
                        <a:pos x="wd2" y="hd2"/>
                      </a:cxn>
                      <a:cxn ang="16200000">
                        <a:pos x="wd2" y="hd2"/>
                      </a:cxn>
                    </a:cxnLst>
                    <a:rect l="0" t="0" r="r" b="b"/>
                    <a:pathLst>
                      <a:path w="21600" h="21600" extrusionOk="0">
                        <a:moveTo>
                          <a:pt x="0" y="11384"/>
                        </a:moveTo>
                        <a:lnTo>
                          <a:pt x="16997" y="21600"/>
                        </a:lnTo>
                        <a:lnTo>
                          <a:pt x="21600" y="11092"/>
                        </a:lnTo>
                        <a:lnTo>
                          <a:pt x="18413" y="0"/>
                        </a:lnTo>
                        <a:lnTo>
                          <a:pt x="0" y="1138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5" name="Shape 462"/>
                  <p:cNvSpPr/>
                  <p:nvPr/>
                </p:nvSpPr>
                <p:spPr>
                  <a:xfrm>
                    <a:off x="12966714" y="509313"/>
                    <a:ext cx="406259" cy="569271"/>
                  </a:xfrm>
                  <a:custGeom>
                    <a:avLst/>
                    <a:gdLst/>
                    <a:ahLst/>
                    <a:cxnLst>
                      <a:cxn ang="0">
                        <a:pos x="wd2" y="hd2"/>
                      </a:cxn>
                      <a:cxn ang="5400000">
                        <a:pos x="wd2" y="hd2"/>
                      </a:cxn>
                      <a:cxn ang="10800000">
                        <a:pos x="wd2" y="hd2"/>
                      </a:cxn>
                      <a:cxn ang="16200000">
                        <a:pos x="wd2" y="hd2"/>
                      </a:cxn>
                    </a:cxnLst>
                    <a:rect l="0" t="0" r="r" b="b"/>
                    <a:pathLst>
                      <a:path w="21600" h="21600" extrusionOk="0">
                        <a:moveTo>
                          <a:pt x="0" y="2261"/>
                        </a:moveTo>
                        <a:lnTo>
                          <a:pt x="1402" y="1636"/>
                        </a:lnTo>
                        <a:lnTo>
                          <a:pt x="3738" y="2886"/>
                        </a:lnTo>
                        <a:lnTo>
                          <a:pt x="7840" y="3124"/>
                        </a:lnTo>
                        <a:lnTo>
                          <a:pt x="10177" y="2350"/>
                        </a:lnTo>
                        <a:lnTo>
                          <a:pt x="10800" y="506"/>
                        </a:lnTo>
                        <a:lnTo>
                          <a:pt x="14746" y="0"/>
                        </a:lnTo>
                        <a:lnTo>
                          <a:pt x="16823" y="744"/>
                        </a:lnTo>
                        <a:lnTo>
                          <a:pt x="16563" y="2261"/>
                        </a:lnTo>
                        <a:lnTo>
                          <a:pt x="15733" y="3749"/>
                        </a:lnTo>
                        <a:lnTo>
                          <a:pt x="18796" y="5653"/>
                        </a:lnTo>
                        <a:lnTo>
                          <a:pt x="16875" y="7021"/>
                        </a:lnTo>
                        <a:lnTo>
                          <a:pt x="18952" y="9402"/>
                        </a:lnTo>
                        <a:lnTo>
                          <a:pt x="18329" y="11514"/>
                        </a:lnTo>
                        <a:lnTo>
                          <a:pt x="21600" y="15977"/>
                        </a:lnTo>
                        <a:lnTo>
                          <a:pt x="13967" y="20231"/>
                        </a:lnTo>
                        <a:lnTo>
                          <a:pt x="4881" y="21600"/>
                        </a:lnTo>
                        <a:lnTo>
                          <a:pt x="4310" y="20737"/>
                        </a:lnTo>
                        <a:lnTo>
                          <a:pt x="1402" y="20053"/>
                        </a:lnTo>
                        <a:lnTo>
                          <a:pt x="1038" y="15858"/>
                        </a:lnTo>
                        <a:lnTo>
                          <a:pt x="9813" y="11336"/>
                        </a:lnTo>
                        <a:lnTo>
                          <a:pt x="6958" y="9104"/>
                        </a:lnTo>
                        <a:lnTo>
                          <a:pt x="5815" y="4612"/>
                        </a:lnTo>
                        <a:lnTo>
                          <a:pt x="0" y="226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6" name="Shape 463"/>
                  <p:cNvSpPr/>
                  <p:nvPr/>
                </p:nvSpPr>
                <p:spPr>
                  <a:xfrm>
                    <a:off x="12038127" y="1502097"/>
                    <a:ext cx="467710" cy="379516"/>
                  </a:xfrm>
                  <a:custGeom>
                    <a:avLst/>
                    <a:gdLst/>
                    <a:ahLst/>
                    <a:cxnLst>
                      <a:cxn ang="0">
                        <a:pos x="wd2" y="hd2"/>
                      </a:cxn>
                      <a:cxn ang="5400000">
                        <a:pos x="wd2" y="hd2"/>
                      </a:cxn>
                      <a:cxn ang="10800000">
                        <a:pos x="wd2" y="hd2"/>
                      </a:cxn>
                      <a:cxn ang="16200000">
                        <a:pos x="wd2" y="hd2"/>
                      </a:cxn>
                    </a:cxnLst>
                    <a:rect l="0" t="0" r="r" b="b"/>
                    <a:pathLst>
                      <a:path w="21600" h="21600" extrusionOk="0">
                        <a:moveTo>
                          <a:pt x="0" y="6560"/>
                        </a:moveTo>
                        <a:lnTo>
                          <a:pt x="672" y="8435"/>
                        </a:lnTo>
                        <a:lnTo>
                          <a:pt x="5154" y="9774"/>
                        </a:lnTo>
                        <a:lnTo>
                          <a:pt x="4302" y="10800"/>
                        </a:lnTo>
                        <a:lnTo>
                          <a:pt x="6050" y="12273"/>
                        </a:lnTo>
                        <a:lnTo>
                          <a:pt x="6722" y="14593"/>
                        </a:lnTo>
                        <a:lnTo>
                          <a:pt x="4795" y="19190"/>
                        </a:lnTo>
                        <a:lnTo>
                          <a:pt x="10217" y="21064"/>
                        </a:lnTo>
                        <a:lnTo>
                          <a:pt x="10755" y="21288"/>
                        </a:lnTo>
                        <a:lnTo>
                          <a:pt x="13310" y="21600"/>
                        </a:lnTo>
                        <a:lnTo>
                          <a:pt x="13310" y="19815"/>
                        </a:lnTo>
                        <a:lnTo>
                          <a:pt x="14788" y="18788"/>
                        </a:lnTo>
                        <a:lnTo>
                          <a:pt x="18284" y="19993"/>
                        </a:lnTo>
                        <a:lnTo>
                          <a:pt x="20435" y="18164"/>
                        </a:lnTo>
                        <a:lnTo>
                          <a:pt x="19270" y="15531"/>
                        </a:lnTo>
                        <a:lnTo>
                          <a:pt x="19763" y="13076"/>
                        </a:lnTo>
                        <a:lnTo>
                          <a:pt x="18015" y="11648"/>
                        </a:lnTo>
                        <a:lnTo>
                          <a:pt x="20435" y="8702"/>
                        </a:lnTo>
                        <a:lnTo>
                          <a:pt x="21600" y="5489"/>
                        </a:lnTo>
                        <a:lnTo>
                          <a:pt x="18373" y="4106"/>
                        </a:lnTo>
                        <a:lnTo>
                          <a:pt x="17567" y="3749"/>
                        </a:lnTo>
                        <a:lnTo>
                          <a:pt x="12548" y="0"/>
                        </a:lnTo>
                        <a:lnTo>
                          <a:pt x="10934" y="669"/>
                        </a:lnTo>
                        <a:lnTo>
                          <a:pt x="8828" y="4284"/>
                        </a:lnTo>
                        <a:lnTo>
                          <a:pt x="4661" y="3615"/>
                        </a:lnTo>
                        <a:lnTo>
                          <a:pt x="5467" y="6382"/>
                        </a:lnTo>
                        <a:lnTo>
                          <a:pt x="0" y="656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7" name="Shape 464"/>
                  <p:cNvSpPr/>
                  <p:nvPr/>
                </p:nvSpPr>
                <p:spPr>
                  <a:xfrm>
                    <a:off x="12522905" y="1854109"/>
                    <a:ext cx="30728" cy="68755"/>
                  </a:xfrm>
                  <a:custGeom>
                    <a:avLst/>
                    <a:gdLst/>
                    <a:ahLst/>
                    <a:cxnLst>
                      <a:cxn ang="0">
                        <a:pos x="wd2" y="hd2"/>
                      </a:cxn>
                      <a:cxn ang="5400000">
                        <a:pos x="wd2" y="hd2"/>
                      </a:cxn>
                      <a:cxn ang="10800000">
                        <a:pos x="wd2" y="hd2"/>
                      </a:cxn>
                      <a:cxn ang="16200000">
                        <a:pos x="wd2" y="hd2"/>
                      </a:cxn>
                    </a:cxnLst>
                    <a:rect l="0" t="0" r="r" b="b"/>
                    <a:pathLst>
                      <a:path w="21600" h="21600" extrusionOk="0">
                        <a:moveTo>
                          <a:pt x="0" y="11164"/>
                        </a:moveTo>
                        <a:lnTo>
                          <a:pt x="19510" y="21600"/>
                        </a:lnTo>
                        <a:lnTo>
                          <a:pt x="21600" y="0"/>
                        </a:lnTo>
                        <a:lnTo>
                          <a:pt x="0" y="1116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8" name="Shape 465"/>
                  <p:cNvSpPr/>
                  <p:nvPr/>
                </p:nvSpPr>
                <p:spPr>
                  <a:xfrm>
                    <a:off x="12423901" y="1326092"/>
                    <a:ext cx="327737" cy="335512"/>
                  </a:xfrm>
                  <a:custGeom>
                    <a:avLst/>
                    <a:gdLst/>
                    <a:ahLst/>
                    <a:cxnLst>
                      <a:cxn ang="0">
                        <a:pos x="wd2" y="hd2"/>
                      </a:cxn>
                      <a:cxn ang="5400000">
                        <a:pos x="wd2" y="hd2"/>
                      </a:cxn>
                      <a:cxn ang="10800000">
                        <a:pos x="wd2" y="hd2"/>
                      </a:cxn>
                      <a:cxn ang="16200000">
                        <a:pos x="wd2" y="hd2"/>
                      </a:cxn>
                    </a:cxnLst>
                    <a:rect l="0" t="0" r="r" b="b"/>
                    <a:pathLst>
                      <a:path w="21600" h="21600" extrusionOk="0">
                        <a:moveTo>
                          <a:pt x="0" y="8962"/>
                        </a:moveTo>
                        <a:lnTo>
                          <a:pt x="129" y="12436"/>
                        </a:lnTo>
                        <a:lnTo>
                          <a:pt x="322" y="14048"/>
                        </a:lnTo>
                        <a:lnTo>
                          <a:pt x="645" y="15961"/>
                        </a:lnTo>
                        <a:lnTo>
                          <a:pt x="5287" y="17522"/>
                        </a:lnTo>
                        <a:lnTo>
                          <a:pt x="3611" y="21147"/>
                        </a:lnTo>
                        <a:lnTo>
                          <a:pt x="8382" y="21600"/>
                        </a:lnTo>
                        <a:lnTo>
                          <a:pt x="16893" y="21550"/>
                        </a:lnTo>
                        <a:lnTo>
                          <a:pt x="19150" y="18076"/>
                        </a:lnTo>
                        <a:lnTo>
                          <a:pt x="14507" y="13645"/>
                        </a:lnTo>
                        <a:lnTo>
                          <a:pt x="19924" y="11278"/>
                        </a:lnTo>
                        <a:lnTo>
                          <a:pt x="21600" y="11933"/>
                        </a:lnTo>
                        <a:lnTo>
                          <a:pt x="19924" y="3273"/>
                        </a:lnTo>
                        <a:lnTo>
                          <a:pt x="16119" y="1158"/>
                        </a:lnTo>
                        <a:lnTo>
                          <a:pt x="11606" y="2669"/>
                        </a:lnTo>
                        <a:lnTo>
                          <a:pt x="12186" y="1662"/>
                        </a:lnTo>
                        <a:lnTo>
                          <a:pt x="8382" y="0"/>
                        </a:lnTo>
                        <a:lnTo>
                          <a:pt x="6448" y="0"/>
                        </a:lnTo>
                        <a:lnTo>
                          <a:pt x="6383" y="4783"/>
                        </a:lnTo>
                        <a:lnTo>
                          <a:pt x="4320" y="3474"/>
                        </a:lnTo>
                        <a:lnTo>
                          <a:pt x="2901" y="4985"/>
                        </a:lnTo>
                        <a:lnTo>
                          <a:pt x="2644" y="7855"/>
                        </a:lnTo>
                        <a:lnTo>
                          <a:pt x="0" y="896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69" name="Shape 466"/>
                  <p:cNvSpPr/>
                  <p:nvPr/>
                </p:nvSpPr>
                <p:spPr>
                  <a:xfrm>
                    <a:off x="12953057" y="1906362"/>
                    <a:ext cx="232151" cy="217259"/>
                  </a:xfrm>
                  <a:custGeom>
                    <a:avLst/>
                    <a:gdLst/>
                    <a:ahLst/>
                    <a:cxnLst>
                      <a:cxn ang="0">
                        <a:pos x="wd2" y="hd2"/>
                      </a:cxn>
                      <a:cxn ang="5400000">
                        <a:pos x="wd2" y="hd2"/>
                      </a:cxn>
                      <a:cxn ang="10800000">
                        <a:pos x="wd2" y="hd2"/>
                      </a:cxn>
                      <a:cxn ang="16200000">
                        <a:pos x="wd2" y="hd2"/>
                      </a:cxn>
                    </a:cxnLst>
                    <a:rect l="0" t="0" r="r" b="b"/>
                    <a:pathLst>
                      <a:path w="21600" h="21600" extrusionOk="0">
                        <a:moveTo>
                          <a:pt x="0" y="8609"/>
                        </a:moveTo>
                        <a:lnTo>
                          <a:pt x="3227" y="3678"/>
                        </a:lnTo>
                        <a:lnTo>
                          <a:pt x="9949" y="1800"/>
                        </a:lnTo>
                        <a:lnTo>
                          <a:pt x="18463" y="2035"/>
                        </a:lnTo>
                        <a:lnTo>
                          <a:pt x="21600" y="0"/>
                        </a:lnTo>
                        <a:lnTo>
                          <a:pt x="20345" y="4461"/>
                        </a:lnTo>
                        <a:lnTo>
                          <a:pt x="14520" y="3522"/>
                        </a:lnTo>
                        <a:lnTo>
                          <a:pt x="11741" y="7278"/>
                        </a:lnTo>
                        <a:lnTo>
                          <a:pt x="8783" y="5165"/>
                        </a:lnTo>
                        <a:lnTo>
                          <a:pt x="10845" y="11035"/>
                        </a:lnTo>
                        <a:lnTo>
                          <a:pt x="8066" y="12052"/>
                        </a:lnTo>
                        <a:lnTo>
                          <a:pt x="13534" y="14635"/>
                        </a:lnTo>
                        <a:lnTo>
                          <a:pt x="13534" y="16748"/>
                        </a:lnTo>
                        <a:lnTo>
                          <a:pt x="8963" y="17452"/>
                        </a:lnTo>
                        <a:lnTo>
                          <a:pt x="10397" y="21600"/>
                        </a:lnTo>
                        <a:lnTo>
                          <a:pt x="5288" y="20191"/>
                        </a:lnTo>
                        <a:lnTo>
                          <a:pt x="3764" y="16278"/>
                        </a:lnTo>
                        <a:lnTo>
                          <a:pt x="10486" y="14791"/>
                        </a:lnTo>
                        <a:lnTo>
                          <a:pt x="3764" y="14165"/>
                        </a:lnTo>
                        <a:lnTo>
                          <a:pt x="0" y="860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0" name="Shape 467"/>
                  <p:cNvSpPr/>
                  <p:nvPr/>
                </p:nvSpPr>
                <p:spPr>
                  <a:xfrm>
                    <a:off x="13079373" y="2159371"/>
                    <a:ext cx="105834" cy="137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29" y="0"/>
                        </a:lnTo>
                        <a:lnTo>
                          <a:pt x="21600" y="21600"/>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1" name="Shape 468"/>
                  <p:cNvSpPr/>
                  <p:nvPr/>
                </p:nvSpPr>
                <p:spPr>
                  <a:xfrm>
                    <a:off x="12802844" y="1617602"/>
                    <a:ext cx="245806" cy="121006"/>
                  </a:xfrm>
                  <a:custGeom>
                    <a:avLst/>
                    <a:gdLst/>
                    <a:ahLst/>
                    <a:cxnLst>
                      <a:cxn ang="0">
                        <a:pos x="wd2" y="hd2"/>
                      </a:cxn>
                      <a:cxn ang="5400000">
                        <a:pos x="wd2" y="hd2"/>
                      </a:cxn>
                      <a:cxn ang="10800000">
                        <a:pos x="wd2" y="hd2"/>
                      </a:cxn>
                      <a:cxn ang="16200000">
                        <a:pos x="wd2" y="hd2"/>
                      </a:cxn>
                    </a:cxnLst>
                    <a:rect l="0" t="0" r="r" b="b"/>
                    <a:pathLst>
                      <a:path w="21600" h="21600" extrusionOk="0">
                        <a:moveTo>
                          <a:pt x="0" y="12795"/>
                        </a:moveTo>
                        <a:lnTo>
                          <a:pt x="3317" y="3439"/>
                        </a:lnTo>
                        <a:lnTo>
                          <a:pt x="7569" y="6054"/>
                        </a:lnTo>
                        <a:lnTo>
                          <a:pt x="15137" y="0"/>
                        </a:lnTo>
                        <a:lnTo>
                          <a:pt x="19559" y="1238"/>
                        </a:lnTo>
                        <a:lnTo>
                          <a:pt x="21600" y="4678"/>
                        </a:lnTo>
                        <a:lnTo>
                          <a:pt x="13096" y="19124"/>
                        </a:lnTo>
                        <a:lnTo>
                          <a:pt x="6208" y="21600"/>
                        </a:lnTo>
                        <a:lnTo>
                          <a:pt x="0" y="1279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2" name="Shape 482"/>
                  <p:cNvSpPr/>
                  <p:nvPr/>
                </p:nvSpPr>
                <p:spPr>
                  <a:xfrm>
                    <a:off x="12454626" y="1680853"/>
                    <a:ext cx="433569" cy="379514"/>
                  </a:xfrm>
                  <a:custGeom>
                    <a:avLst/>
                    <a:gdLst/>
                    <a:ahLst/>
                    <a:cxnLst>
                      <a:cxn ang="0">
                        <a:pos x="wd2" y="hd2"/>
                      </a:cxn>
                      <a:cxn ang="5400000">
                        <a:pos x="wd2" y="hd2"/>
                      </a:cxn>
                      <a:cxn ang="10800000">
                        <a:pos x="wd2" y="hd2"/>
                      </a:cxn>
                      <a:cxn ang="16200000">
                        <a:pos x="wd2" y="hd2"/>
                      </a:cxn>
                    </a:cxnLst>
                    <a:rect l="0" t="0" r="r" b="b"/>
                    <a:pathLst>
                      <a:path w="21600" h="21600" extrusionOk="0">
                        <a:moveTo>
                          <a:pt x="0" y="5411"/>
                        </a:moveTo>
                        <a:lnTo>
                          <a:pt x="533" y="2972"/>
                        </a:lnTo>
                        <a:lnTo>
                          <a:pt x="3100" y="1730"/>
                        </a:lnTo>
                        <a:lnTo>
                          <a:pt x="4213" y="2883"/>
                        </a:lnTo>
                        <a:lnTo>
                          <a:pt x="6829" y="577"/>
                        </a:lnTo>
                        <a:lnTo>
                          <a:pt x="9638" y="0"/>
                        </a:lnTo>
                        <a:lnTo>
                          <a:pt x="12883" y="1552"/>
                        </a:lnTo>
                        <a:lnTo>
                          <a:pt x="12883" y="3903"/>
                        </a:lnTo>
                        <a:lnTo>
                          <a:pt x="10413" y="4302"/>
                        </a:lnTo>
                        <a:lnTo>
                          <a:pt x="10655" y="7274"/>
                        </a:lnTo>
                        <a:lnTo>
                          <a:pt x="14771" y="12108"/>
                        </a:lnTo>
                        <a:lnTo>
                          <a:pt x="17290" y="12463"/>
                        </a:lnTo>
                        <a:lnTo>
                          <a:pt x="16999" y="13395"/>
                        </a:lnTo>
                        <a:lnTo>
                          <a:pt x="21600" y="16677"/>
                        </a:lnTo>
                        <a:lnTo>
                          <a:pt x="18452" y="16056"/>
                        </a:lnTo>
                        <a:lnTo>
                          <a:pt x="19178" y="19205"/>
                        </a:lnTo>
                        <a:lnTo>
                          <a:pt x="17290" y="21600"/>
                        </a:lnTo>
                        <a:lnTo>
                          <a:pt x="16273" y="16721"/>
                        </a:lnTo>
                        <a:lnTo>
                          <a:pt x="8233" y="11266"/>
                        </a:lnTo>
                        <a:lnTo>
                          <a:pt x="6344" y="7717"/>
                        </a:lnTo>
                        <a:lnTo>
                          <a:pt x="3729" y="6476"/>
                        </a:lnTo>
                        <a:lnTo>
                          <a:pt x="1259" y="8028"/>
                        </a:lnTo>
                        <a:lnTo>
                          <a:pt x="0" y="541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3" name="Shape 483"/>
                  <p:cNvSpPr/>
                  <p:nvPr/>
                </p:nvSpPr>
                <p:spPr>
                  <a:xfrm>
                    <a:off x="12509247" y="1925611"/>
                    <a:ext cx="51213" cy="93506"/>
                  </a:xfrm>
                  <a:custGeom>
                    <a:avLst/>
                    <a:gdLst/>
                    <a:ahLst/>
                    <a:cxnLst>
                      <a:cxn ang="0">
                        <a:pos x="wd2" y="hd2"/>
                      </a:cxn>
                      <a:cxn ang="5400000">
                        <a:pos x="wd2" y="hd2"/>
                      </a:cxn>
                      <a:cxn ang="10800000">
                        <a:pos x="wd2" y="hd2"/>
                      </a:cxn>
                      <a:cxn ang="16200000">
                        <a:pos x="wd2" y="hd2"/>
                      </a:cxn>
                    </a:cxnLst>
                    <a:rect l="0" t="0" r="r" b="b"/>
                    <a:pathLst>
                      <a:path w="21600" h="21600" extrusionOk="0">
                        <a:moveTo>
                          <a:pt x="0" y="3449"/>
                        </a:moveTo>
                        <a:lnTo>
                          <a:pt x="3260" y="20148"/>
                        </a:lnTo>
                        <a:lnTo>
                          <a:pt x="13857" y="21600"/>
                        </a:lnTo>
                        <a:lnTo>
                          <a:pt x="21600" y="8531"/>
                        </a:lnTo>
                        <a:lnTo>
                          <a:pt x="14264" y="0"/>
                        </a:lnTo>
                        <a:lnTo>
                          <a:pt x="0" y="344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4" name="Shape 484"/>
                  <p:cNvSpPr/>
                  <p:nvPr/>
                </p:nvSpPr>
                <p:spPr>
                  <a:xfrm>
                    <a:off x="12669702" y="2049365"/>
                    <a:ext cx="112662" cy="60504"/>
                  </a:xfrm>
                  <a:custGeom>
                    <a:avLst/>
                    <a:gdLst/>
                    <a:ahLst/>
                    <a:cxnLst>
                      <a:cxn ang="0">
                        <a:pos x="wd2" y="hd2"/>
                      </a:cxn>
                      <a:cxn ang="5400000">
                        <a:pos x="wd2" y="hd2"/>
                      </a:cxn>
                      <a:cxn ang="10800000">
                        <a:pos x="wd2" y="hd2"/>
                      </a:cxn>
                      <a:cxn ang="16200000">
                        <a:pos x="wd2" y="hd2"/>
                      </a:cxn>
                    </a:cxnLst>
                    <a:rect l="0" t="0" r="r" b="b"/>
                    <a:pathLst>
                      <a:path w="21600" h="21600" extrusionOk="0">
                        <a:moveTo>
                          <a:pt x="0" y="4263"/>
                        </a:moveTo>
                        <a:lnTo>
                          <a:pt x="18219" y="21600"/>
                        </a:lnTo>
                        <a:lnTo>
                          <a:pt x="21600" y="0"/>
                        </a:lnTo>
                        <a:lnTo>
                          <a:pt x="0" y="426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5" name="Shape 492"/>
                  <p:cNvSpPr/>
                  <p:nvPr/>
                </p:nvSpPr>
                <p:spPr>
                  <a:xfrm>
                    <a:off x="12420486" y="1543349"/>
                    <a:ext cx="17072" cy="30252"/>
                  </a:xfrm>
                  <a:custGeom>
                    <a:avLst/>
                    <a:gdLst/>
                    <a:ahLst/>
                    <a:cxnLst>
                      <a:cxn ang="0">
                        <a:pos x="wd2" y="hd2"/>
                      </a:cxn>
                      <a:cxn ang="5400000">
                        <a:pos x="wd2" y="hd2"/>
                      </a:cxn>
                      <a:cxn ang="10800000">
                        <a:pos x="wd2" y="hd2"/>
                      </a:cxn>
                      <a:cxn ang="16200000">
                        <a:pos x="wd2" y="hd2"/>
                      </a:cxn>
                    </a:cxnLst>
                    <a:rect l="0" t="0" r="r" b="b"/>
                    <a:pathLst>
                      <a:path w="21600" h="21600" extrusionOk="0">
                        <a:moveTo>
                          <a:pt x="0" y="17053"/>
                        </a:moveTo>
                        <a:lnTo>
                          <a:pt x="15600" y="0"/>
                        </a:lnTo>
                        <a:lnTo>
                          <a:pt x="21600" y="21600"/>
                        </a:lnTo>
                        <a:lnTo>
                          <a:pt x="0" y="1705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6" name="Shape 493"/>
                  <p:cNvSpPr/>
                  <p:nvPr/>
                </p:nvSpPr>
                <p:spPr>
                  <a:xfrm>
                    <a:off x="15929996" y="3212657"/>
                    <a:ext cx="139972" cy="17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11" y="0"/>
                        </a:lnTo>
                        <a:lnTo>
                          <a:pt x="5780" y="4007"/>
                        </a:lnTo>
                        <a:lnTo>
                          <a:pt x="11104" y="1466"/>
                        </a:lnTo>
                        <a:lnTo>
                          <a:pt x="18558" y="6353"/>
                        </a:lnTo>
                        <a:lnTo>
                          <a:pt x="21600" y="21600"/>
                        </a:lnTo>
                        <a:lnTo>
                          <a:pt x="21448" y="21600"/>
                        </a:lnTo>
                        <a:lnTo>
                          <a:pt x="6389" y="15247"/>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7" name="Shape 498"/>
                  <p:cNvSpPr/>
                  <p:nvPr/>
                </p:nvSpPr>
                <p:spPr>
                  <a:xfrm>
                    <a:off x="12335139" y="1403094"/>
                    <a:ext cx="133144" cy="1182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8452" y="13427"/>
                        </a:lnTo>
                        <a:lnTo>
                          <a:pt x="4539" y="11092"/>
                        </a:lnTo>
                        <a:lnTo>
                          <a:pt x="8296" y="3357"/>
                        </a:lnTo>
                        <a:lnTo>
                          <a:pt x="11739" y="8319"/>
                        </a:lnTo>
                        <a:lnTo>
                          <a:pt x="11896" y="0"/>
                        </a:lnTo>
                        <a:lnTo>
                          <a:pt x="21600" y="0"/>
                        </a:lnTo>
                        <a:lnTo>
                          <a:pt x="20974" y="8319"/>
                        </a:lnTo>
                        <a:lnTo>
                          <a:pt x="14557" y="11530"/>
                        </a:lnTo>
                        <a:lnTo>
                          <a:pt x="14870" y="21600"/>
                        </a:lnTo>
                        <a:lnTo>
                          <a:pt x="8922" y="15470"/>
                        </a:lnTo>
                        <a:lnTo>
                          <a:pt x="0" y="162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8" name="Shape 512"/>
                  <p:cNvSpPr/>
                  <p:nvPr/>
                </p:nvSpPr>
                <p:spPr>
                  <a:xfrm>
                    <a:off x="12724325" y="1331591"/>
                    <a:ext cx="375533" cy="261262"/>
                  </a:xfrm>
                  <a:custGeom>
                    <a:avLst/>
                    <a:gdLst/>
                    <a:ahLst/>
                    <a:cxnLst>
                      <a:cxn ang="0">
                        <a:pos x="wd2" y="hd2"/>
                      </a:cxn>
                      <a:cxn ang="5400000">
                        <a:pos x="wd2" y="hd2"/>
                      </a:cxn>
                      <a:cxn ang="10800000">
                        <a:pos x="wd2" y="hd2"/>
                      </a:cxn>
                      <a:cxn ang="16200000">
                        <a:pos x="wd2" y="hd2"/>
                      </a:cxn>
                    </a:cxnLst>
                    <a:rect l="0" t="0" r="r" b="b"/>
                    <a:pathLst>
                      <a:path w="21600" h="21600" extrusionOk="0">
                        <a:moveTo>
                          <a:pt x="0" y="3910"/>
                        </a:moveTo>
                        <a:lnTo>
                          <a:pt x="1466" y="15191"/>
                        </a:lnTo>
                        <a:lnTo>
                          <a:pt x="12520" y="20895"/>
                        </a:lnTo>
                        <a:lnTo>
                          <a:pt x="17991" y="21600"/>
                        </a:lnTo>
                        <a:lnTo>
                          <a:pt x="21600" y="15896"/>
                        </a:lnTo>
                        <a:lnTo>
                          <a:pt x="19683" y="9550"/>
                        </a:lnTo>
                        <a:lnTo>
                          <a:pt x="21149" y="7948"/>
                        </a:lnTo>
                        <a:lnTo>
                          <a:pt x="20190" y="2884"/>
                        </a:lnTo>
                        <a:lnTo>
                          <a:pt x="12013" y="1218"/>
                        </a:lnTo>
                        <a:lnTo>
                          <a:pt x="6655" y="0"/>
                        </a:lnTo>
                        <a:lnTo>
                          <a:pt x="0" y="391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79" name="Shape 513"/>
                  <p:cNvSpPr/>
                  <p:nvPr/>
                </p:nvSpPr>
                <p:spPr>
                  <a:xfrm>
                    <a:off x="11864017" y="1906362"/>
                    <a:ext cx="112662" cy="189757"/>
                  </a:xfrm>
                  <a:custGeom>
                    <a:avLst/>
                    <a:gdLst/>
                    <a:ahLst/>
                    <a:cxnLst>
                      <a:cxn ang="0">
                        <a:pos x="wd2" y="hd2"/>
                      </a:cxn>
                      <a:cxn ang="5400000">
                        <a:pos x="wd2" y="hd2"/>
                      </a:cxn>
                      <a:cxn ang="10800000">
                        <a:pos x="wd2" y="hd2"/>
                      </a:cxn>
                      <a:cxn ang="16200000">
                        <a:pos x="wd2" y="hd2"/>
                      </a:cxn>
                    </a:cxnLst>
                    <a:rect l="0" t="0" r="r" b="b"/>
                    <a:pathLst>
                      <a:path w="21600" h="21600" extrusionOk="0">
                        <a:moveTo>
                          <a:pt x="0" y="14194"/>
                        </a:moveTo>
                        <a:lnTo>
                          <a:pt x="3478" y="0"/>
                        </a:lnTo>
                        <a:lnTo>
                          <a:pt x="21600" y="793"/>
                        </a:lnTo>
                        <a:lnTo>
                          <a:pt x="13912" y="9874"/>
                        </a:lnTo>
                        <a:lnTo>
                          <a:pt x="13912" y="20983"/>
                        </a:lnTo>
                        <a:lnTo>
                          <a:pt x="3112" y="21600"/>
                        </a:lnTo>
                        <a:lnTo>
                          <a:pt x="4576" y="14900"/>
                        </a:lnTo>
                        <a:lnTo>
                          <a:pt x="0" y="1419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0" name="Shape 514"/>
                  <p:cNvSpPr/>
                  <p:nvPr/>
                </p:nvSpPr>
                <p:spPr>
                  <a:xfrm>
                    <a:off x="12953057" y="1628602"/>
                    <a:ext cx="355050" cy="192509"/>
                  </a:xfrm>
                  <a:custGeom>
                    <a:avLst/>
                    <a:gdLst/>
                    <a:ahLst/>
                    <a:cxnLst>
                      <a:cxn ang="0">
                        <a:pos x="wd2" y="hd2"/>
                      </a:cxn>
                      <a:cxn ang="5400000">
                        <a:pos x="wd2" y="hd2"/>
                      </a:cxn>
                      <a:cxn ang="10800000">
                        <a:pos x="wd2" y="hd2"/>
                      </a:cxn>
                      <a:cxn ang="16200000">
                        <a:pos x="wd2" y="hd2"/>
                      </a:cxn>
                    </a:cxnLst>
                    <a:rect l="0" t="0" r="r" b="b"/>
                    <a:pathLst>
                      <a:path w="21600" h="21600" extrusionOk="0">
                        <a:moveTo>
                          <a:pt x="0" y="10756"/>
                        </a:moveTo>
                        <a:lnTo>
                          <a:pt x="5902" y="19501"/>
                        </a:lnTo>
                        <a:lnTo>
                          <a:pt x="19121" y="21600"/>
                        </a:lnTo>
                        <a:lnTo>
                          <a:pt x="21600" y="14167"/>
                        </a:lnTo>
                        <a:lnTo>
                          <a:pt x="18177" y="13817"/>
                        </a:lnTo>
                        <a:lnTo>
                          <a:pt x="17764" y="7083"/>
                        </a:lnTo>
                        <a:lnTo>
                          <a:pt x="14813" y="0"/>
                        </a:lnTo>
                        <a:lnTo>
                          <a:pt x="5902" y="1574"/>
                        </a:lnTo>
                        <a:lnTo>
                          <a:pt x="0" y="1075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1" name="Shape 515"/>
                  <p:cNvSpPr/>
                  <p:nvPr/>
                </p:nvSpPr>
                <p:spPr>
                  <a:xfrm>
                    <a:off x="13489042" y="2288624"/>
                    <a:ext cx="785204" cy="607774"/>
                  </a:xfrm>
                  <a:custGeom>
                    <a:avLst/>
                    <a:gdLst/>
                    <a:ahLst/>
                    <a:cxnLst>
                      <a:cxn ang="0">
                        <a:pos x="wd2" y="hd2"/>
                      </a:cxn>
                      <a:cxn ang="5400000">
                        <a:pos x="wd2" y="hd2"/>
                      </a:cxn>
                      <a:cxn ang="10800000">
                        <a:pos x="wd2" y="hd2"/>
                      </a:cxn>
                      <a:cxn ang="16200000">
                        <a:pos x="wd2" y="hd2"/>
                      </a:cxn>
                    </a:cxnLst>
                    <a:rect l="0" t="0" r="r" b="b"/>
                    <a:pathLst>
                      <a:path w="21600" h="21600" extrusionOk="0">
                        <a:moveTo>
                          <a:pt x="0" y="5623"/>
                        </a:moveTo>
                        <a:lnTo>
                          <a:pt x="322" y="3758"/>
                        </a:lnTo>
                        <a:lnTo>
                          <a:pt x="1449" y="4147"/>
                        </a:lnTo>
                        <a:lnTo>
                          <a:pt x="2871" y="2978"/>
                        </a:lnTo>
                        <a:lnTo>
                          <a:pt x="3488" y="2171"/>
                        </a:lnTo>
                        <a:lnTo>
                          <a:pt x="2281" y="891"/>
                        </a:lnTo>
                        <a:lnTo>
                          <a:pt x="4588" y="0"/>
                        </a:lnTo>
                        <a:lnTo>
                          <a:pt x="9230" y="2477"/>
                        </a:lnTo>
                        <a:lnTo>
                          <a:pt x="9257" y="3340"/>
                        </a:lnTo>
                        <a:lnTo>
                          <a:pt x="10411" y="3980"/>
                        </a:lnTo>
                        <a:lnTo>
                          <a:pt x="11270" y="4593"/>
                        </a:lnTo>
                        <a:lnTo>
                          <a:pt x="12182" y="4147"/>
                        </a:lnTo>
                        <a:lnTo>
                          <a:pt x="14060" y="4843"/>
                        </a:lnTo>
                        <a:lnTo>
                          <a:pt x="16556" y="9798"/>
                        </a:lnTo>
                        <a:lnTo>
                          <a:pt x="16824" y="10160"/>
                        </a:lnTo>
                        <a:lnTo>
                          <a:pt x="17817" y="12136"/>
                        </a:lnTo>
                        <a:lnTo>
                          <a:pt x="21090" y="12526"/>
                        </a:lnTo>
                        <a:lnTo>
                          <a:pt x="21600" y="13444"/>
                        </a:lnTo>
                        <a:lnTo>
                          <a:pt x="20795" y="16005"/>
                        </a:lnTo>
                        <a:lnTo>
                          <a:pt x="17817" y="17230"/>
                        </a:lnTo>
                        <a:lnTo>
                          <a:pt x="14543" y="18148"/>
                        </a:lnTo>
                        <a:lnTo>
                          <a:pt x="11887" y="21600"/>
                        </a:lnTo>
                        <a:lnTo>
                          <a:pt x="11887" y="20292"/>
                        </a:lnTo>
                        <a:lnTo>
                          <a:pt x="10008" y="19401"/>
                        </a:lnTo>
                        <a:lnTo>
                          <a:pt x="8211" y="20570"/>
                        </a:lnTo>
                        <a:lnTo>
                          <a:pt x="6279" y="16673"/>
                        </a:lnTo>
                        <a:lnTo>
                          <a:pt x="4830" y="15142"/>
                        </a:lnTo>
                        <a:lnTo>
                          <a:pt x="3918" y="11078"/>
                        </a:lnTo>
                        <a:lnTo>
                          <a:pt x="0" y="562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2" name="Shape 530"/>
                  <p:cNvSpPr/>
                  <p:nvPr/>
                </p:nvSpPr>
                <p:spPr>
                  <a:xfrm>
                    <a:off x="11870845" y="1829358"/>
                    <a:ext cx="454054" cy="308014"/>
                  </a:xfrm>
                  <a:custGeom>
                    <a:avLst/>
                    <a:gdLst/>
                    <a:ahLst/>
                    <a:cxnLst>
                      <a:cxn ang="0">
                        <a:pos x="wd2" y="hd2"/>
                      </a:cxn>
                      <a:cxn ang="5400000">
                        <a:pos x="wd2" y="hd2"/>
                      </a:cxn>
                      <a:cxn ang="10800000">
                        <a:pos x="wd2" y="hd2"/>
                      </a:cxn>
                      <a:cxn ang="16200000">
                        <a:pos x="wd2" y="hd2"/>
                      </a:cxn>
                    </a:cxnLst>
                    <a:rect l="0" t="0" r="r" b="b"/>
                    <a:pathLst>
                      <a:path w="21600" h="21600" extrusionOk="0">
                        <a:moveTo>
                          <a:pt x="0" y="1818"/>
                        </a:moveTo>
                        <a:lnTo>
                          <a:pt x="599" y="5345"/>
                        </a:lnTo>
                        <a:lnTo>
                          <a:pt x="5158" y="5841"/>
                        </a:lnTo>
                        <a:lnTo>
                          <a:pt x="3224" y="11516"/>
                        </a:lnTo>
                        <a:lnTo>
                          <a:pt x="3224" y="18459"/>
                        </a:lnTo>
                        <a:lnTo>
                          <a:pt x="6356" y="21600"/>
                        </a:lnTo>
                        <a:lnTo>
                          <a:pt x="12665" y="19561"/>
                        </a:lnTo>
                        <a:lnTo>
                          <a:pt x="16304" y="14382"/>
                        </a:lnTo>
                        <a:lnTo>
                          <a:pt x="15567" y="12288"/>
                        </a:lnTo>
                        <a:lnTo>
                          <a:pt x="17455" y="8376"/>
                        </a:lnTo>
                        <a:lnTo>
                          <a:pt x="21554" y="5400"/>
                        </a:lnTo>
                        <a:lnTo>
                          <a:pt x="21600" y="3692"/>
                        </a:lnTo>
                        <a:lnTo>
                          <a:pt x="18975" y="3306"/>
                        </a:lnTo>
                        <a:lnTo>
                          <a:pt x="18422" y="3031"/>
                        </a:lnTo>
                        <a:lnTo>
                          <a:pt x="12849" y="716"/>
                        </a:lnTo>
                        <a:lnTo>
                          <a:pt x="1796" y="0"/>
                        </a:lnTo>
                        <a:lnTo>
                          <a:pt x="0" y="181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3" name="Shape 534"/>
                  <p:cNvSpPr/>
                  <p:nvPr/>
                </p:nvSpPr>
                <p:spPr>
                  <a:xfrm>
                    <a:off x="12621906" y="569815"/>
                    <a:ext cx="477952" cy="731528"/>
                  </a:xfrm>
                  <a:custGeom>
                    <a:avLst/>
                    <a:gdLst/>
                    <a:ahLst/>
                    <a:cxnLst>
                      <a:cxn ang="0">
                        <a:pos x="wd2" y="hd2"/>
                      </a:cxn>
                      <a:cxn ang="5400000">
                        <a:pos x="wd2" y="hd2"/>
                      </a:cxn>
                      <a:cxn ang="10800000">
                        <a:pos x="wd2" y="hd2"/>
                      </a:cxn>
                      <a:cxn ang="16200000">
                        <a:pos x="wd2" y="hd2"/>
                      </a:cxn>
                    </a:cxnLst>
                    <a:rect l="0" t="0" r="r" b="b"/>
                    <a:pathLst>
                      <a:path w="21600" h="21600" extrusionOk="0">
                        <a:moveTo>
                          <a:pt x="0" y="16264"/>
                        </a:moveTo>
                        <a:lnTo>
                          <a:pt x="834" y="18712"/>
                        </a:lnTo>
                        <a:lnTo>
                          <a:pt x="2766" y="19914"/>
                        </a:lnTo>
                        <a:lnTo>
                          <a:pt x="2590" y="21600"/>
                        </a:lnTo>
                        <a:lnTo>
                          <a:pt x="7859" y="20445"/>
                        </a:lnTo>
                        <a:lnTo>
                          <a:pt x="9176" y="17072"/>
                        </a:lnTo>
                        <a:lnTo>
                          <a:pt x="8210" y="16910"/>
                        </a:lnTo>
                        <a:lnTo>
                          <a:pt x="12073" y="15848"/>
                        </a:lnTo>
                        <a:lnTo>
                          <a:pt x="8385" y="15594"/>
                        </a:lnTo>
                        <a:lnTo>
                          <a:pt x="11107" y="15848"/>
                        </a:lnTo>
                        <a:lnTo>
                          <a:pt x="12732" y="14970"/>
                        </a:lnTo>
                        <a:lnTo>
                          <a:pt x="10405" y="13838"/>
                        </a:lnTo>
                        <a:lnTo>
                          <a:pt x="8298" y="14623"/>
                        </a:lnTo>
                        <a:lnTo>
                          <a:pt x="9966" y="13953"/>
                        </a:lnTo>
                        <a:lnTo>
                          <a:pt x="10010" y="10858"/>
                        </a:lnTo>
                        <a:lnTo>
                          <a:pt x="17341" y="7878"/>
                        </a:lnTo>
                        <a:lnTo>
                          <a:pt x="16815" y="7254"/>
                        </a:lnTo>
                        <a:lnTo>
                          <a:pt x="18000" y="5752"/>
                        </a:lnTo>
                        <a:lnTo>
                          <a:pt x="21600" y="5313"/>
                        </a:lnTo>
                        <a:lnTo>
                          <a:pt x="20634" y="1825"/>
                        </a:lnTo>
                        <a:lnTo>
                          <a:pt x="15717" y="0"/>
                        </a:lnTo>
                        <a:lnTo>
                          <a:pt x="14883" y="0"/>
                        </a:lnTo>
                        <a:lnTo>
                          <a:pt x="14839" y="1109"/>
                        </a:lnTo>
                        <a:lnTo>
                          <a:pt x="11854" y="901"/>
                        </a:lnTo>
                        <a:lnTo>
                          <a:pt x="11107" y="1825"/>
                        </a:lnTo>
                        <a:lnTo>
                          <a:pt x="9132" y="2079"/>
                        </a:lnTo>
                        <a:lnTo>
                          <a:pt x="8605" y="3465"/>
                        </a:lnTo>
                        <a:lnTo>
                          <a:pt x="5663" y="5129"/>
                        </a:lnTo>
                        <a:lnTo>
                          <a:pt x="4259" y="7485"/>
                        </a:lnTo>
                        <a:lnTo>
                          <a:pt x="4785" y="8409"/>
                        </a:lnTo>
                        <a:lnTo>
                          <a:pt x="1844" y="9102"/>
                        </a:lnTo>
                        <a:lnTo>
                          <a:pt x="1537" y="12151"/>
                        </a:lnTo>
                        <a:lnTo>
                          <a:pt x="2502" y="12775"/>
                        </a:lnTo>
                        <a:lnTo>
                          <a:pt x="1537" y="13353"/>
                        </a:lnTo>
                        <a:lnTo>
                          <a:pt x="2020" y="14693"/>
                        </a:lnTo>
                        <a:lnTo>
                          <a:pt x="0" y="1626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4" name="Shape 535"/>
                  <p:cNvSpPr/>
                  <p:nvPr/>
                </p:nvSpPr>
                <p:spPr>
                  <a:xfrm>
                    <a:off x="12427313" y="1656103"/>
                    <a:ext cx="163872" cy="77004"/>
                  </a:xfrm>
                  <a:custGeom>
                    <a:avLst/>
                    <a:gdLst/>
                    <a:ahLst/>
                    <a:cxnLst>
                      <a:cxn ang="0">
                        <a:pos x="wd2" y="hd2"/>
                      </a:cxn>
                      <a:cxn ang="5400000">
                        <a:pos x="wd2" y="hd2"/>
                      </a:cxn>
                      <a:cxn ang="10800000">
                        <a:pos x="wd2" y="hd2"/>
                      </a:cxn>
                      <a:cxn ang="16200000">
                        <a:pos x="wd2" y="hd2"/>
                      </a:cxn>
                    </a:cxnLst>
                    <a:rect l="0" t="0" r="r" b="b"/>
                    <a:pathLst>
                      <a:path w="21600" h="21600" extrusionOk="0">
                        <a:moveTo>
                          <a:pt x="0" y="14547"/>
                        </a:moveTo>
                        <a:lnTo>
                          <a:pt x="4985" y="21600"/>
                        </a:lnTo>
                        <a:lnTo>
                          <a:pt x="11759" y="15429"/>
                        </a:lnTo>
                        <a:lnTo>
                          <a:pt x="14698" y="21159"/>
                        </a:lnTo>
                        <a:lnTo>
                          <a:pt x="21600" y="9698"/>
                        </a:lnTo>
                        <a:lnTo>
                          <a:pt x="17382" y="8376"/>
                        </a:lnTo>
                        <a:lnTo>
                          <a:pt x="17254" y="3527"/>
                        </a:lnTo>
                        <a:lnTo>
                          <a:pt x="16360" y="1984"/>
                        </a:lnTo>
                        <a:lnTo>
                          <a:pt x="6902" y="0"/>
                        </a:lnTo>
                        <a:lnTo>
                          <a:pt x="0" y="1454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5" name="Shape 540"/>
                  <p:cNvSpPr/>
                  <p:nvPr/>
                </p:nvSpPr>
                <p:spPr>
                  <a:xfrm>
                    <a:off x="13171548" y="1900861"/>
                    <a:ext cx="105834" cy="74254"/>
                  </a:xfrm>
                  <a:custGeom>
                    <a:avLst/>
                    <a:gdLst/>
                    <a:ahLst/>
                    <a:cxnLst>
                      <a:cxn ang="0">
                        <a:pos x="wd2" y="hd2"/>
                      </a:cxn>
                      <a:cxn ang="5400000">
                        <a:pos x="wd2" y="hd2"/>
                      </a:cxn>
                      <a:cxn ang="10800000">
                        <a:pos x="wd2" y="hd2"/>
                      </a:cxn>
                      <a:cxn ang="16200000">
                        <a:pos x="wd2" y="hd2"/>
                      </a:cxn>
                    </a:cxnLst>
                    <a:rect l="0" t="0" r="r" b="b"/>
                    <a:pathLst>
                      <a:path w="21600" h="21600" extrusionOk="0">
                        <a:moveTo>
                          <a:pt x="0" y="14168"/>
                        </a:moveTo>
                        <a:lnTo>
                          <a:pt x="2826" y="929"/>
                        </a:lnTo>
                        <a:lnTo>
                          <a:pt x="14736" y="0"/>
                        </a:lnTo>
                        <a:lnTo>
                          <a:pt x="21600" y="10452"/>
                        </a:lnTo>
                        <a:lnTo>
                          <a:pt x="11910" y="10916"/>
                        </a:lnTo>
                        <a:lnTo>
                          <a:pt x="1211" y="21600"/>
                        </a:lnTo>
                        <a:lnTo>
                          <a:pt x="5854" y="15097"/>
                        </a:lnTo>
                        <a:lnTo>
                          <a:pt x="0" y="1416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6" name="Shape 541"/>
                  <p:cNvSpPr/>
                  <p:nvPr/>
                </p:nvSpPr>
                <p:spPr>
                  <a:xfrm>
                    <a:off x="13185205" y="1895361"/>
                    <a:ext cx="686198" cy="247510"/>
                  </a:xfrm>
                  <a:custGeom>
                    <a:avLst/>
                    <a:gdLst/>
                    <a:ahLst/>
                    <a:cxnLst>
                      <a:cxn ang="0">
                        <a:pos x="wd2" y="hd2"/>
                      </a:cxn>
                      <a:cxn ang="5400000">
                        <a:pos x="wd2" y="hd2"/>
                      </a:cxn>
                      <a:cxn ang="10800000">
                        <a:pos x="wd2" y="hd2"/>
                      </a:cxn>
                      <a:cxn ang="16200000">
                        <a:pos x="wd2" y="hd2"/>
                      </a:cxn>
                    </a:cxnLst>
                    <a:rect l="0" t="0" r="r" b="b"/>
                    <a:pathLst>
                      <a:path w="21600" h="21600" extrusionOk="0">
                        <a:moveTo>
                          <a:pt x="0" y="7223"/>
                        </a:moveTo>
                        <a:lnTo>
                          <a:pt x="830" y="12810"/>
                        </a:lnTo>
                        <a:lnTo>
                          <a:pt x="31" y="13355"/>
                        </a:lnTo>
                        <a:lnTo>
                          <a:pt x="830" y="14309"/>
                        </a:lnTo>
                        <a:lnTo>
                          <a:pt x="1198" y="17716"/>
                        </a:lnTo>
                        <a:lnTo>
                          <a:pt x="2427" y="17307"/>
                        </a:lnTo>
                        <a:lnTo>
                          <a:pt x="1198" y="18806"/>
                        </a:lnTo>
                        <a:lnTo>
                          <a:pt x="2581" y="18193"/>
                        </a:lnTo>
                        <a:lnTo>
                          <a:pt x="4179" y="20442"/>
                        </a:lnTo>
                        <a:lnTo>
                          <a:pt x="5500" y="18057"/>
                        </a:lnTo>
                        <a:lnTo>
                          <a:pt x="7558" y="21191"/>
                        </a:lnTo>
                        <a:lnTo>
                          <a:pt x="11307" y="18057"/>
                        </a:lnTo>
                        <a:lnTo>
                          <a:pt x="11246" y="21600"/>
                        </a:lnTo>
                        <a:lnTo>
                          <a:pt x="11921" y="18057"/>
                        </a:lnTo>
                        <a:lnTo>
                          <a:pt x="18988" y="17239"/>
                        </a:lnTo>
                        <a:lnTo>
                          <a:pt x="21600" y="16967"/>
                        </a:lnTo>
                        <a:lnTo>
                          <a:pt x="20740" y="9471"/>
                        </a:lnTo>
                        <a:lnTo>
                          <a:pt x="21354" y="7836"/>
                        </a:lnTo>
                        <a:lnTo>
                          <a:pt x="19173" y="1363"/>
                        </a:lnTo>
                        <a:lnTo>
                          <a:pt x="17729" y="1363"/>
                        </a:lnTo>
                        <a:lnTo>
                          <a:pt x="13796" y="4088"/>
                        </a:lnTo>
                        <a:lnTo>
                          <a:pt x="10324" y="0"/>
                        </a:lnTo>
                        <a:lnTo>
                          <a:pt x="8204" y="68"/>
                        </a:lnTo>
                        <a:lnTo>
                          <a:pt x="5531" y="3816"/>
                        </a:lnTo>
                        <a:lnTo>
                          <a:pt x="3318" y="2794"/>
                        </a:lnTo>
                        <a:lnTo>
                          <a:pt x="4056" y="4770"/>
                        </a:lnTo>
                        <a:lnTo>
                          <a:pt x="0" y="722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7" name="Shape 542"/>
                  <p:cNvSpPr/>
                  <p:nvPr/>
                </p:nvSpPr>
                <p:spPr>
                  <a:xfrm>
                    <a:off x="11829879" y="1315091"/>
                    <a:ext cx="146800" cy="162257"/>
                  </a:xfrm>
                  <a:custGeom>
                    <a:avLst/>
                    <a:gdLst/>
                    <a:ahLst/>
                    <a:cxnLst>
                      <a:cxn ang="0">
                        <a:pos x="wd2" y="hd2"/>
                      </a:cxn>
                      <a:cxn ang="5400000">
                        <a:pos x="wd2" y="hd2"/>
                      </a:cxn>
                      <a:cxn ang="10800000">
                        <a:pos x="wd2" y="hd2"/>
                      </a:cxn>
                      <a:cxn ang="16200000">
                        <a:pos x="wd2" y="hd2"/>
                      </a:cxn>
                    </a:cxnLst>
                    <a:rect l="0" t="0" r="r" b="b"/>
                    <a:pathLst>
                      <a:path w="21600" h="21600" extrusionOk="0">
                        <a:moveTo>
                          <a:pt x="0" y="18293"/>
                        </a:moveTo>
                        <a:lnTo>
                          <a:pt x="2558" y="19946"/>
                        </a:lnTo>
                        <a:lnTo>
                          <a:pt x="284" y="21600"/>
                        </a:lnTo>
                        <a:lnTo>
                          <a:pt x="20179" y="18396"/>
                        </a:lnTo>
                        <a:lnTo>
                          <a:pt x="21600" y="6924"/>
                        </a:lnTo>
                        <a:lnTo>
                          <a:pt x="18900" y="4237"/>
                        </a:lnTo>
                        <a:lnTo>
                          <a:pt x="13216" y="5581"/>
                        </a:lnTo>
                        <a:lnTo>
                          <a:pt x="11226" y="3824"/>
                        </a:lnTo>
                        <a:lnTo>
                          <a:pt x="13642" y="1240"/>
                        </a:lnTo>
                        <a:lnTo>
                          <a:pt x="11226" y="0"/>
                        </a:lnTo>
                        <a:lnTo>
                          <a:pt x="8953" y="5374"/>
                        </a:lnTo>
                        <a:lnTo>
                          <a:pt x="284" y="6924"/>
                        </a:lnTo>
                        <a:lnTo>
                          <a:pt x="3126" y="8165"/>
                        </a:lnTo>
                        <a:lnTo>
                          <a:pt x="1137" y="11265"/>
                        </a:lnTo>
                        <a:lnTo>
                          <a:pt x="6963" y="12092"/>
                        </a:lnTo>
                        <a:lnTo>
                          <a:pt x="1847" y="16329"/>
                        </a:lnTo>
                        <a:lnTo>
                          <a:pt x="7532" y="15296"/>
                        </a:lnTo>
                        <a:lnTo>
                          <a:pt x="0" y="18293"/>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8" name="Shape 543"/>
                  <p:cNvSpPr/>
                  <p:nvPr/>
                </p:nvSpPr>
                <p:spPr>
                  <a:xfrm>
                    <a:off x="11908398" y="1304091"/>
                    <a:ext cx="92179" cy="63254"/>
                  </a:xfrm>
                  <a:custGeom>
                    <a:avLst/>
                    <a:gdLst/>
                    <a:ahLst/>
                    <a:cxnLst>
                      <a:cxn ang="0">
                        <a:pos x="wd2" y="hd2"/>
                      </a:cxn>
                      <a:cxn ang="5400000">
                        <a:pos x="wd2" y="hd2"/>
                      </a:cxn>
                      <a:cxn ang="10800000">
                        <a:pos x="wd2" y="hd2"/>
                      </a:cxn>
                      <a:cxn ang="16200000">
                        <a:pos x="wd2" y="hd2"/>
                      </a:cxn>
                    </a:cxnLst>
                    <a:rect l="0" t="0" r="r" b="b"/>
                    <a:pathLst>
                      <a:path w="21600" h="21600" extrusionOk="0">
                        <a:moveTo>
                          <a:pt x="0" y="13698"/>
                        </a:moveTo>
                        <a:lnTo>
                          <a:pt x="3118" y="18176"/>
                        </a:lnTo>
                        <a:lnTo>
                          <a:pt x="12025" y="14751"/>
                        </a:lnTo>
                        <a:lnTo>
                          <a:pt x="16256" y="21600"/>
                        </a:lnTo>
                        <a:lnTo>
                          <a:pt x="21600" y="13698"/>
                        </a:lnTo>
                        <a:lnTo>
                          <a:pt x="16478" y="3951"/>
                        </a:lnTo>
                        <a:lnTo>
                          <a:pt x="6458" y="0"/>
                        </a:lnTo>
                        <a:lnTo>
                          <a:pt x="3786" y="7112"/>
                        </a:lnTo>
                        <a:lnTo>
                          <a:pt x="0" y="1369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89" name="Shape 544"/>
                  <p:cNvSpPr/>
                  <p:nvPr/>
                </p:nvSpPr>
                <p:spPr>
                  <a:xfrm>
                    <a:off x="11949366" y="1161085"/>
                    <a:ext cx="27313" cy="247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4937"/>
                        </a:lnTo>
                        <a:lnTo>
                          <a:pt x="21600" y="0"/>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90" name="Shape 545"/>
                  <p:cNvSpPr/>
                  <p:nvPr/>
                </p:nvSpPr>
                <p:spPr>
                  <a:xfrm>
                    <a:off x="11959608" y="1188586"/>
                    <a:ext cx="20274" cy="1905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3745" y="0"/>
                        </a:lnTo>
                        <a:lnTo>
                          <a:pt x="21600" y="21600"/>
                        </a:lnTo>
                        <a:lnTo>
                          <a:pt x="0" y="162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91" name="Shape 546"/>
                  <p:cNvSpPr/>
                  <p:nvPr/>
                </p:nvSpPr>
                <p:spPr>
                  <a:xfrm>
                    <a:off x="11980091" y="1144586"/>
                    <a:ext cx="290184" cy="409764"/>
                  </a:xfrm>
                  <a:custGeom>
                    <a:avLst/>
                    <a:gdLst/>
                    <a:ahLst/>
                    <a:cxnLst>
                      <a:cxn ang="0">
                        <a:pos x="wd2" y="hd2"/>
                      </a:cxn>
                      <a:cxn ang="5400000">
                        <a:pos x="wd2" y="hd2"/>
                      </a:cxn>
                      <a:cxn ang="10800000">
                        <a:pos x="wd2" y="hd2"/>
                      </a:cxn>
                      <a:cxn ang="16200000">
                        <a:pos x="wd2" y="hd2"/>
                      </a:cxn>
                    </a:cxnLst>
                    <a:rect l="0" t="0" r="r" b="b"/>
                    <a:pathLst>
                      <a:path w="21600" h="21600" extrusionOk="0">
                        <a:moveTo>
                          <a:pt x="0" y="5058"/>
                        </a:moveTo>
                        <a:lnTo>
                          <a:pt x="800" y="2073"/>
                        </a:lnTo>
                        <a:lnTo>
                          <a:pt x="3564" y="0"/>
                        </a:lnTo>
                        <a:lnTo>
                          <a:pt x="8218" y="0"/>
                        </a:lnTo>
                        <a:lnTo>
                          <a:pt x="5309" y="2570"/>
                        </a:lnTo>
                        <a:lnTo>
                          <a:pt x="11709" y="3068"/>
                        </a:lnTo>
                        <a:lnTo>
                          <a:pt x="7709" y="6675"/>
                        </a:lnTo>
                        <a:lnTo>
                          <a:pt x="12727" y="7836"/>
                        </a:lnTo>
                        <a:lnTo>
                          <a:pt x="17382" y="12272"/>
                        </a:lnTo>
                        <a:lnTo>
                          <a:pt x="16000" y="12603"/>
                        </a:lnTo>
                        <a:lnTo>
                          <a:pt x="18036" y="13681"/>
                        </a:lnTo>
                        <a:lnTo>
                          <a:pt x="16800" y="14884"/>
                        </a:lnTo>
                        <a:lnTo>
                          <a:pt x="21600" y="15091"/>
                        </a:lnTo>
                        <a:lnTo>
                          <a:pt x="18764" y="17952"/>
                        </a:lnTo>
                        <a:lnTo>
                          <a:pt x="20727" y="18864"/>
                        </a:lnTo>
                        <a:lnTo>
                          <a:pt x="1309" y="21600"/>
                        </a:lnTo>
                        <a:lnTo>
                          <a:pt x="10109" y="17537"/>
                        </a:lnTo>
                        <a:lnTo>
                          <a:pt x="7418" y="18159"/>
                        </a:lnTo>
                        <a:lnTo>
                          <a:pt x="2473" y="16998"/>
                        </a:lnTo>
                        <a:lnTo>
                          <a:pt x="6182" y="15547"/>
                        </a:lnTo>
                        <a:lnTo>
                          <a:pt x="4000" y="14884"/>
                        </a:lnTo>
                        <a:lnTo>
                          <a:pt x="8945" y="13225"/>
                        </a:lnTo>
                        <a:lnTo>
                          <a:pt x="9673" y="11235"/>
                        </a:lnTo>
                        <a:lnTo>
                          <a:pt x="6909" y="10613"/>
                        </a:lnTo>
                        <a:lnTo>
                          <a:pt x="8218" y="9494"/>
                        </a:lnTo>
                        <a:lnTo>
                          <a:pt x="3345" y="10033"/>
                        </a:lnTo>
                        <a:lnTo>
                          <a:pt x="3564" y="7007"/>
                        </a:lnTo>
                        <a:lnTo>
                          <a:pt x="800" y="8375"/>
                        </a:lnTo>
                        <a:lnTo>
                          <a:pt x="2255" y="5224"/>
                        </a:lnTo>
                        <a:lnTo>
                          <a:pt x="0" y="5058"/>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92" name="Shape 551"/>
                  <p:cNvSpPr/>
                  <p:nvPr/>
                </p:nvSpPr>
                <p:spPr>
                  <a:xfrm>
                    <a:off x="12714083" y="1689104"/>
                    <a:ext cx="348223" cy="253011"/>
                  </a:xfrm>
                  <a:custGeom>
                    <a:avLst/>
                    <a:gdLst/>
                    <a:ahLst/>
                    <a:cxnLst>
                      <a:cxn ang="0">
                        <a:pos x="wd2" y="hd2"/>
                      </a:cxn>
                      <a:cxn ang="5400000">
                        <a:pos x="wd2" y="hd2"/>
                      </a:cxn>
                      <a:cxn ang="10800000">
                        <a:pos x="wd2" y="hd2"/>
                      </a:cxn>
                      <a:cxn ang="16200000">
                        <a:pos x="wd2" y="hd2"/>
                      </a:cxn>
                    </a:cxnLst>
                    <a:rect l="0" t="0" r="r" b="b"/>
                    <a:pathLst>
                      <a:path w="21600" h="21600" extrusionOk="0">
                        <a:moveTo>
                          <a:pt x="0" y="5082"/>
                        </a:moveTo>
                        <a:lnTo>
                          <a:pt x="0" y="1538"/>
                        </a:lnTo>
                        <a:lnTo>
                          <a:pt x="5521" y="0"/>
                        </a:lnTo>
                        <a:lnTo>
                          <a:pt x="9951" y="4280"/>
                        </a:lnTo>
                        <a:lnTo>
                          <a:pt x="14865" y="3076"/>
                        </a:lnTo>
                        <a:lnTo>
                          <a:pt x="20933" y="9763"/>
                        </a:lnTo>
                        <a:lnTo>
                          <a:pt x="20144" y="16919"/>
                        </a:lnTo>
                        <a:lnTo>
                          <a:pt x="21600" y="19995"/>
                        </a:lnTo>
                        <a:lnTo>
                          <a:pt x="17049" y="21600"/>
                        </a:lnTo>
                        <a:lnTo>
                          <a:pt x="14744" y="15715"/>
                        </a:lnTo>
                        <a:lnTo>
                          <a:pt x="12802" y="18189"/>
                        </a:lnTo>
                        <a:lnTo>
                          <a:pt x="5521" y="12238"/>
                        </a:lnTo>
                        <a:lnTo>
                          <a:pt x="2002" y="5952"/>
                        </a:lnTo>
                        <a:lnTo>
                          <a:pt x="121" y="7356"/>
                        </a:lnTo>
                        <a:lnTo>
                          <a:pt x="0" y="508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93" name="Shape 561"/>
                  <p:cNvSpPr/>
                  <p:nvPr/>
                </p:nvSpPr>
                <p:spPr>
                  <a:xfrm>
                    <a:off x="13407109" y="2153869"/>
                    <a:ext cx="85351" cy="41253"/>
                  </a:xfrm>
                  <a:custGeom>
                    <a:avLst/>
                    <a:gdLst/>
                    <a:ahLst/>
                    <a:cxnLst>
                      <a:cxn ang="0">
                        <a:pos x="wd2" y="hd2"/>
                      </a:cxn>
                      <a:cxn ang="5400000">
                        <a:pos x="wd2" y="hd2"/>
                      </a:cxn>
                      <a:cxn ang="10800000">
                        <a:pos x="wd2" y="hd2"/>
                      </a:cxn>
                      <a:cxn ang="16200000">
                        <a:pos x="wd2" y="hd2"/>
                      </a:cxn>
                    </a:cxnLst>
                    <a:rect l="0" t="0" r="r" b="b"/>
                    <a:pathLst>
                      <a:path w="21600" h="21600" extrusionOk="0">
                        <a:moveTo>
                          <a:pt x="0" y="12000"/>
                        </a:moveTo>
                        <a:lnTo>
                          <a:pt x="7766" y="21600"/>
                        </a:lnTo>
                        <a:lnTo>
                          <a:pt x="21600" y="0"/>
                        </a:lnTo>
                        <a:lnTo>
                          <a:pt x="0" y="120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94" name="Shape 606"/>
                  <p:cNvSpPr/>
                  <p:nvPr/>
                </p:nvSpPr>
                <p:spPr>
                  <a:xfrm>
                    <a:off x="13069131" y="1293090"/>
                    <a:ext cx="293599" cy="211758"/>
                  </a:xfrm>
                  <a:custGeom>
                    <a:avLst/>
                    <a:gdLst/>
                    <a:ahLst/>
                    <a:cxnLst>
                      <a:cxn ang="0">
                        <a:pos x="wd2" y="hd2"/>
                      </a:cxn>
                      <a:cxn ang="5400000">
                        <a:pos x="wd2" y="hd2"/>
                      </a:cxn>
                      <a:cxn ang="10800000">
                        <a:pos x="wd2" y="hd2"/>
                      </a:cxn>
                      <a:cxn ang="16200000">
                        <a:pos x="wd2" y="hd2"/>
                      </a:cxn>
                    </a:cxnLst>
                    <a:rect l="0" t="0" r="r" b="b"/>
                    <a:pathLst>
                      <a:path w="21600" h="21600" extrusionOk="0">
                        <a:moveTo>
                          <a:pt x="6866" y="0"/>
                        </a:moveTo>
                        <a:lnTo>
                          <a:pt x="8940" y="397"/>
                        </a:lnTo>
                        <a:lnTo>
                          <a:pt x="10514" y="1985"/>
                        </a:lnTo>
                        <a:lnTo>
                          <a:pt x="13518" y="1985"/>
                        </a:lnTo>
                        <a:lnTo>
                          <a:pt x="16593" y="2462"/>
                        </a:lnTo>
                        <a:lnTo>
                          <a:pt x="18167" y="5162"/>
                        </a:lnTo>
                        <a:lnTo>
                          <a:pt x="19311" y="8656"/>
                        </a:lnTo>
                        <a:lnTo>
                          <a:pt x="19597" y="10085"/>
                        </a:lnTo>
                        <a:lnTo>
                          <a:pt x="20956" y="11276"/>
                        </a:lnTo>
                        <a:lnTo>
                          <a:pt x="21600" y="12229"/>
                        </a:lnTo>
                        <a:lnTo>
                          <a:pt x="21600" y="13659"/>
                        </a:lnTo>
                        <a:lnTo>
                          <a:pt x="18596" y="13659"/>
                        </a:lnTo>
                        <a:lnTo>
                          <a:pt x="19311" y="15009"/>
                        </a:lnTo>
                        <a:lnTo>
                          <a:pt x="19883" y="15882"/>
                        </a:lnTo>
                        <a:lnTo>
                          <a:pt x="20313" y="17709"/>
                        </a:lnTo>
                        <a:lnTo>
                          <a:pt x="19311" y="18582"/>
                        </a:lnTo>
                        <a:lnTo>
                          <a:pt x="17595" y="18582"/>
                        </a:lnTo>
                        <a:lnTo>
                          <a:pt x="16593" y="19456"/>
                        </a:lnTo>
                        <a:lnTo>
                          <a:pt x="16593" y="21282"/>
                        </a:lnTo>
                        <a:lnTo>
                          <a:pt x="15377" y="21600"/>
                        </a:lnTo>
                        <a:lnTo>
                          <a:pt x="14305" y="20726"/>
                        </a:lnTo>
                        <a:lnTo>
                          <a:pt x="12588" y="20250"/>
                        </a:lnTo>
                        <a:lnTo>
                          <a:pt x="11086" y="19456"/>
                        </a:lnTo>
                        <a:lnTo>
                          <a:pt x="9656" y="19853"/>
                        </a:lnTo>
                        <a:lnTo>
                          <a:pt x="5221" y="17709"/>
                        </a:lnTo>
                        <a:lnTo>
                          <a:pt x="3362" y="18026"/>
                        </a:lnTo>
                        <a:lnTo>
                          <a:pt x="1860" y="17709"/>
                        </a:lnTo>
                        <a:lnTo>
                          <a:pt x="858" y="19456"/>
                        </a:lnTo>
                        <a:lnTo>
                          <a:pt x="0" y="15803"/>
                        </a:lnTo>
                        <a:lnTo>
                          <a:pt x="2003" y="13421"/>
                        </a:lnTo>
                        <a:lnTo>
                          <a:pt x="572" y="8656"/>
                        </a:lnTo>
                        <a:lnTo>
                          <a:pt x="1860" y="9291"/>
                        </a:lnTo>
                        <a:lnTo>
                          <a:pt x="2074" y="8259"/>
                        </a:lnTo>
                        <a:lnTo>
                          <a:pt x="2432" y="6512"/>
                        </a:lnTo>
                        <a:lnTo>
                          <a:pt x="3004" y="5638"/>
                        </a:lnTo>
                        <a:lnTo>
                          <a:pt x="3362" y="3653"/>
                        </a:lnTo>
                        <a:lnTo>
                          <a:pt x="4864" y="1668"/>
                        </a:lnTo>
                        <a:lnTo>
                          <a:pt x="5865" y="0"/>
                        </a:lnTo>
                        <a:lnTo>
                          <a:pt x="6866"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95" name="Shape 607"/>
                  <p:cNvSpPr/>
                  <p:nvPr/>
                </p:nvSpPr>
                <p:spPr>
                  <a:xfrm>
                    <a:off x="13024750" y="1444344"/>
                    <a:ext cx="655475" cy="352016"/>
                  </a:xfrm>
                  <a:custGeom>
                    <a:avLst/>
                    <a:gdLst/>
                    <a:ahLst/>
                    <a:cxnLst>
                      <a:cxn ang="0">
                        <a:pos x="wd2" y="hd2"/>
                      </a:cxn>
                      <a:cxn ang="5400000">
                        <a:pos x="wd2" y="hd2"/>
                      </a:cxn>
                      <a:cxn ang="10800000">
                        <a:pos x="wd2" y="hd2"/>
                      </a:cxn>
                      <a:cxn ang="16200000">
                        <a:pos x="wd2" y="hd2"/>
                      </a:cxn>
                    </a:cxnLst>
                    <a:rect l="0" t="0" r="r" b="b"/>
                    <a:pathLst>
                      <a:path w="21600" h="21600" extrusionOk="0">
                        <a:moveTo>
                          <a:pt x="10752" y="969"/>
                        </a:moveTo>
                        <a:lnTo>
                          <a:pt x="11074" y="823"/>
                        </a:lnTo>
                        <a:lnTo>
                          <a:pt x="11653" y="194"/>
                        </a:lnTo>
                        <a:lnTo>
                          <a:pt x="12200" y="0"/>
                        </a:lnTo>
                        <a:lnTo>
                          <a:pt x="13069" y="194"/>
                        </a:lnTo>
                        <a:lnTo>
                          <a:pt x="13456" y="1308"/>
                        </a:lnTo>
                        <a:lnTo>
                          <a:pt x="13649" y="2615"/>
                        </a:lnTo>
                        <a:lnTo>
                          <a:pt x="14003" y="3051"/>
                        </a:lnTo>
                        <a:lnTo>
                          <a:pt x="14421" y="2809"/>
                        </a:lnTo>
                        <a:lnTo>
                          <a:pt x="15484" y="4601"/>
                        </a:lnTo>
                        <a:lnTo>
                          <a:pt x="16031" y="6005"/>
                        </a:lnTo>
                        <a:lnTo>
                          <a:pt x="17447" y="7022"/>
                        </a:lnTo>
                        <a:lnTo>
                          <a:pt x="18477" y="7265"/>
                        </a:lnTo>
                        <a:lnTo>
                          <a:pt x="18896" y="7022"/>
                        </a:lnTo>
                        <a:lnTo>
                          <a:pt x="19862" y="7749"/>
                        </a:lnTo>
                        <a:lnTo>
                          <a:pt x="20924" y="7991"/>
                        </a:lnTo>
                        <a:lnTo>
                          <a:pt x="21600" y="11284"/>
                        </a:lnTo>
                        <a:lnTo>
                          <a:pt x="20538" y="11720"/>
                        </a:lnTo>
                        <a:lnTo>
                          <a:pt x="20312" y="13367"/>
                        </a:lnTo>
                        <a:lnTo>
                          <a:pt x="18638" y="15062"/>
                        </a:lnTo>
                        <a:lnTo>
                          <a:pt x="16095" y="16176"/>
                        </a:lnTo>
                        <a:lnTo>
                          <a:pt x="15806" y="17726"/>
                        </a:lnTo>
                        <a:lnTo>
                          <a:pt x="14872" y="17048"/>
                        </a:lnTo>
                        <a:lnTo>
                          <a:pt x="15870" y="19130"/>
                        </a:lnTo>
                        <a:lnTo>
                          <a:pt x="17383" y="19372"/>
                        </a:lnTo>
                        <a:lnTo>
                          <a:pt x="14582" y="21600"/>
                        </a:lnTo>
                        <a:lnTo>
                          <a:pt x="12876" y="19178"/>
                        </a:lnTo>
                        <a:lnTo>
                          <a:pt x="14293" y="17338"/>
                        </a:lnTo>
                        <a:lnTo>
                          <a:pt x="12876" y="16902"/>
                        </a:lnTo>
                        <a:lnTo>
                          <a:pt x="12104" y="16902"/>
                        </a:lnTo>
                        <a:lnTo>
                          <a:pt x="12329" y="15256"/>
                        </a:lnTo>
                        <a:lnTo>
                          <a:pt x="12039" y="15498"/>
                        </a:lnTo>
                        <a:lnTo>
                          <a:pt x="9979" y="16370"/>
                        </a:lnTo>
                        <a:lnTo>
                          <a:pt x="9303" y="19178"/>
                        </a:lnTo>
                        <a:lnTo>
                          <a:pt x="7855" y="19082"/>
                        </a:lnTo>
                        <a:lnTo>
                          <a:pt x="8176" y="17048"/>
                        </a:lnTo>
                        <a:lnTo>
                          <a:pt x="8209" y="16176"/>
                        </a:lnTo>
                        <a:lnTo>
                          <a:pt x="9110" y="15740"/>
                        </a:lnTo>
                        <a:lnTo>
                          <a:pt x="9496" y="15110"/>
                        </a:lnTo>
                        <a:lnTo>
                          <a:pt x="9593" y="14626"/>
                        </a:lnTo>
                        <a:lnTo>
                          <a:pt x="9110" y="14335"/>
                        </a:lnTo>
                        <a:lnTo>
                          <a:pt x="8434" y="12253"/>
                        </a:lnTo>
                        <a:lnTo>
                          <a:pt x="7597" y="10994"/>
                        </a:lnTo>
                        <a:lnTo>
                          <a:pt x="6535" y="10994"/>
                        </a:lnTo>
                        <a:lnTo>
                          <a:pt x="5215" y="11575"/>
                        </a:lnTo>
                        <a:lnTo>
                          <a:pt x="3219" y="11720"/>
                        </a:lnTo>
                        <a:lnTo>
                          <a:pt x="2318" y="12108"/>
                        </a:lnTo>
                        <a:lnTo>
                          <a:pt x="773" y="12108"/>
                        </a:lnTo>
                        <a:lnTo>
                          <a:pt x="0" y="10848"/>
                        </a:lnTo>
                        <a:lnTo>
                          <a:pt x="515" y="8960"/>
                        </a:lnTo>
                        <a:lnTo>
                          <a:pt x="1320" y="6926"/>
                        </a:lnTo>
                        <a:lnTo>
                          <a:pt x="2350" y="4795"/>
                        </a:lnTo>
                        <a:lnTo>
                          <a:pt x="1803" y="2276"/>
                        </a:lnTo>
                        <a:lnTo>
                          <a:pt x="1835" y="1840"/>
                        </a:lnTo>
                        <a:lnTo>
                          <a:pt x="2253" y="1308"/>
                        </a:lnTo>
                        <a:lnTo>
                          <a:pt x="2929" y="1501"/>
                        </a:lnTo>
                        <a:lnTo>
                          <a:pt x="3766" y="1308"/>
                        </a:lnTo>
                        <a:lnTo>
                          <a:pt x="4603" y="1889"/>
                        </a:lnTo>
                        <a:lnTo>
                          <a:pt x="5698" y="2615"/>
                        </a:lnTo>
                        <a:lnTo>
                          <a:pt x="6406" y="2276"/>
                        </a:lnTo>
                        <a:lnTo>
                          <a:pt x="7082" y="2857"/>
                        </a:lnTo>
                        <a:lnTo>
                          <a:pt x="7855" y="3148"/>
                        </a:lnTo>
                        <a:lnTo>
                          <a:pt x="8337" y="3681"/>
                        </a:lnTo>
                        <a:lnTo>
                          <a:pt x="8885" y="3487"/>
                        </a:lnTo>
                        <a:lnTo>
                          <a:pt x="8981" y="2373"/>
                        </a:lnTo>
                        <a:lnTo>
                          <a:pt x="9335" y="1840"/>
                        </a:lnTo>
                        <a:lnTo>
                          <a:pt x="10108" y="1840"/>
                        </a:lnTo>
                        <a:lnTo>
                          <a:pt x="10365" y="1501"/>
                        </a:lnTo>
                        <a:lnTo>
                          <a:pt x="10752" y="96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96" name="Shape 608"/>
                  <p:cNvSpPr/>
                  <p:nvPr/>
                </p:nvSpPr>
                <p:spPr>
                  <a:xfrm>
                    <a:off x="13192033" y="1623101"/>
                    <a:ext cx="126317" cy="129257"/>
                  </a:xfrm>
                  <a:custGeom>
                    <a:avLst/>
                    <a:gdLst/>
                    <a:ahLst/>
                    <a:cxnLst>
                      <a:cxn ang="0">
                        <a:pos x="wd2" y="hd2"/>
                      </a:cxn>
                      <a:cxn ang="5400000">
                        <a:pos x="wd2" y="hd2"/>
                      </a:cxn>
                      <a:cxn ang="10800000">
                        <a:pos x="wd2" y="hd2"/>
                      </a:cxn>
                      <a:cxn ang="16200000">
                        <a:pos x="wd2" y="hd2"/>
                      </a:cxn>
                    </a:cxnLst>
                    <a:rect l="0" t="0" r="r" b="b"/>
                    <a:pathLst>
                      <a:path w="21600" h="21600" extrusionOk="0">
                        <a:moveTo>
                          <a:pt x="4856" y="5891"/>
                        </a:moveTo>
                        <a:lnTo>
                          <a:pt x="7702" y="9033"/>
                        </a:lnTo>
                        <a:lnTo>
                          <a:pt x="8874" y="11389"/>
                        </a:lnTo>
                        <a:lnTo>
                          <a:pt x="10214" y="21469"/>
                        </a:lnTo>
                        <a:lnTo>
                          <a:pt x="12223" y="21600"/>
                        </a:lnTo>
                        <a:lnTo>
                          <a:pt x="13898" y="16364"/>
                        </a:lnTo>
                        <a:lnTo>
                          <a:pt x="14065" y="13876"/>
                        </a:lnTo>
                        <a:lnTo>
                          <a:pt x="20260" y="12175"/>
                        </a:lnTo>
                        <a:lnTo>
                          <a:pt x="21600" y="9949"/>
                        </a:lnTo>
                        <a:lnTo>
                          <a:pt x="19256" y="9295"/>
                        </a:lnTo>
                        <a:lnTo>
                          <a:pt x="15572" y="3535"/>
                        </a:lnTo>
                        <a:lnTo>
                          <a:pt x="10884" y="393"/>
                        </a:lnTo>
                        <a:lnTo>
                          <a:pt x="5358" y="0"/>
                        </a:lnTo>
                        <a:lnTo>
                          <a:pt x="0" y="785"/>
                        </a:lnTo>
                        <a:lnTo>
                          <a:pt x="4856" y="5891"/>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97" name="Shape 617"/>
                  <p:cNvSpPr/>
                  <p:nvPr/>
                </p:nvSpPr>
                <p:spPr>
                  <a:xfrm>
                    <a:off x="16476222" y="2637886"/>
                    <a:ext cx="20485" cy="275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505" y="0"/>
                        </a:lnTo>
                        <a:lnTo>
                          <a:pt x="21600" y="11782"/>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grpSp>
            <p:grpSp>
              <p:nvGrpSpPr>
                <p:cNvPr id="128" name="组合 277"/>
                <p:cNvGrpSpPr/>
                <p:nvPr/>
              </p:nvGrpSpPr>
              <p:grpSpPr>
                <a:xfrm>
                  <a:off x="22666227" y="3142755"/>
                  <a:ext cx="1724032" cy="2576839"/>
                  <a:chOff x="22666227" y="3142755"/>
                  <a:chExt cx="1724032" cy="2576839"/>
                </a:xfrm>
                <a:grpFill/>
              </p:grpSpPr>
              <p:sp>
                <p:nvSpPr>
                  <p:cNvPr id="129" name="Shape 372"/>
                  <p:cNvSpPr/>
                  <p:nvPr/>
                </p:nvSpPr>
                <p:spPr>
                  <a:xfrm>
                    <a:off x="22959824" y="4333546"/>
                    <a:ext cx="730581" cy="1226543"/>
                  </a:xfrm>
                  <a:custGeom>
                    <a:avLst/>
                    <a:gdLst/>
                    <a:ahLst/>
                    <a:cxnLst>
                      <a:cxn ang="0">
                        <a:pos x="wd2" y="hd2"/>
                      </a:cxn>
                      <a:cxn ang="5400000">
                        <a:pos x="wd2" y="hd2"/>
                      </a:cxn>
                      <a:cxn ang="10800000">
                        <a:pos x="wd2" y="hd2"/>
                      </a:cxn>
                      <a:cxn ang="16200000">
                        <a:pos x="wd2" y="hd2"/>
                      </a:cxn>
                    </a:cxnLst>
                    <a:rect l="0" t="0" r="r" b="b"/>
                    <a:pathLst>
                      <a:path w="21600" h="21600" extrusionOk="0">
                        <a:moveTo>
                          <a:pt x="0" y="19970"/>
                        </a:moveTo>
                        <a:lnTo>
                          <a:pt x="202" y="20440"/>
                        </a:lnTo>
                        <a:lnTo>
                          <a:pt x="1094" y="20260"/>
                        </a:lnTo>
                        <a:lnTo>
                          <a:pt x="1498" y="21351"/>
                        </a:lnTo>
                        <a:lnTo>
                          <a:pt x="5414" y="21600"/>
                        </a:lnTo>
                        <a:lnTo>
                          <a:pt x="4378" y="21034"/>
                        </a:lnTo>
                        <a:lnTo>
                          <a:pt x="5213" y="19584"/>
                        </a:lnTo>
                        <a:lnTo>
                          <a:pt x="5933" y="19860"/>
                        </a:lnTo>
                        <a:lnTo>
                          <a:pt x="8352" y="17788"/>
                        </a:lnTo>
                        <a:lnTo>
                          <a:pt x="6509" y="16642"/>
                        </a:lnTo>
                        <a:lnTo>
                          <a:pt x="8611" y="15938"/>
                        </a:lnTo>
                        <a:lnTo>
                          <a:pt x="8957" y="14874"/>
                        </a:lnTo>
                        <a:lnTo>
                          <a:pt x="9936" y="14418"/>
                        </a:lnTo>
                        <a:lnTo>
                          <a:pt x="9130" y="14225"/>
                        </a:lnTo>
                        <a:lnTo>
                          <a:pt x="10771" y="14225"/>
                        </a:lnTo>
                        <a:lnTo>
                          <a:pt x="10598" y="13700"/>
                        </a:lnTo>
                        <a:lnTo>
                          <a:pt x="9821" y="14073"/>
                        </a:lnTo>
                        <a:lnTo>
                          <a:pt x="9130" y="13673"/>
                        </a:lnTo>
                        <a:lnTo>
                          <a:pt x="9014" y="12872"/>
                        </a:lnTo>
                        <a:lnTo>
                          <a:pt x="11952" y="12968"/>
                        </a:lnTo>
                        <a:lnTo>
                          <a:pt x="12240" y="11380"/>
                        </a:lnTo>
                        <a:lnTo>
                          <a:pt x="16906" y="11131"/>
                        </a:lnTo>
                        <a:lnTo>
                          <a:pt x="18259" y="10013"/>
                        </a:lnTo>
                        <a:lnTo>
                          <a:pt x="16416" y="8038"/>
                        </a:lnTo>
                        <a:lnTo>
                          <a:pt x="17309" y="5497"/>
                        </a:lnTo>
                        <a:lnTo>
                          <a:pt x="21600" y="3439"/>
                        </a:lnTo>
                        <a:lnTo>
                          <a:pt x="21427" y="2500"/>
                        </a:lnTo>
                        <a:lnTo>
                          <a:pt x="20678" y="2472"/>
                        </a:lnTo>
                        <a:lnTo>
                          <a:pt x="19469" y="3605"/>
                        </a:lnTo>
                        <a:lnTo>
                          <a:pt x="16474" y="3522"/>
                        </a:lnTo>
                        <a:lnTo>
                          <a:pt x="17078" y="2279"/>
                        </a:lnTo>
                        <a:lnTo>
                          <a:pt x="11894" y="345"/>
                        </a:lnTo>
                        <a:lnTo>
                          <a:pt x="10080" y="193"/>
                        </a:lnTo>
                        <a:lnTo>
                          <a:pt x="9907" y="580"/>
                        </a:lnTo>
                        <a:lnTo>
                          <a:pt x="7949" y="0"/>
                        </a:lnTo>
                        <a:lnTo>
                          <a:pt x="6739" y="718"/>
                        </a:lnTo>
                        <a:lnTo>
                          <a:pt x="6595" y="1478"/>
                        </a:lnTo>
                        <a:lnTo>
                          <a:pt x="5386" y="1795"/>
                        </a:lnTo>
                        <a:lnTo>
                          <a:pt x="5414" y="3287"/>
                        </a:lnTo>
                        <a:lnTo>
                          <a:pt x="4118" y="4129"/>
                        </a:lnTo>
                        <a:lnTo>
                          <a:pt x="3139" y="6229"/>
                        </a:lnTo>
                        <a:lnTo>
                          <a:pt x="3888" y="8204"/>
                        </a:lnTo>
                        <a:lnTo>
                          <a:pt x="2448" y="9888"/>
                        </a:lnTo>
                        <a:lnTo>
                          <a:pt x="1498" y="14101"/>
                        </a:lnTo>
                        <a:lnTo>
                          <a:pt x="2275" y="15634"/>
                        </a:lnTo>
                        <a:lnTo>
                          <a:pt x="1555" y="15772"/>
                        </a:lnTo>
                        <a:lnTo>
                          <a:pt x="1872" y="17139"/>
                        </a:lnTo>
                        <a:lnTo>
                          <a:pt x="0" y="1997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0" name="Shape 373"/>
                  <p:cNvSpPr/>
                  <p:nvPr/>
                </p:nvSpPr>
                <p:spPr>
                  <a:xfrm>
                    <a:off x="23137347" y="5579338"/>
                    <a:ext cx="126317" cy="1017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27" y="21600"/>
                        </a:lnTo>
                        <a:lnTo>
                          <a:pt x="21600" y="19182"/>
                        </a:lnTo>
                        <a:lnTo>
                          <a:pt x="4745" y="10316"/>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1" name="Shape 374"/>
                  <p:cNvSpPr/>
                  <p:nvPr/>
                </p:nvSpPr>
                <p:spPr>
                  <a:xfrm>
                    <a:off x="23099794" y="3901781"/>
                    <a:ext cx="440399" cy="473018"/>
                  </a:xfrm>
                  <a:custGeom>
                    <a:avLst/>
                    <a:gdLst/>
                    <a:ahLst/>
                    <a:cxnLst>
                      <a:cxn ang="0">
                        <a:pos x="wd2" y="hd2"/>
                      </a:cxn>
                      <a:cxn ang="5400000">
                        <a:pos x="wd2" y="hd2"/>
                      </a:cxn>
                      <a:cxn ang="10800000">
                        <a:pos x="wd2" y="hd2"/>
                      </a:cxn>
                      <a:cxn ang="16200000">
                        <a:pos x="wd2" y="hd2"/>
                      </a:cxn>
                    </a:cxnLst>
                    <a:rect l="0" t="0" r="r" b="b"/>
                    <a:pathLst>
                      <a:path w="21600" h="21600" extrusionOk="0">
                        <a:moveTo>
                          <a:pt x="0" y="2192"/>
                        </a:moveTo>
                        <a:lnTo>
                          <a:pt x="1522" y="4421"/>
                        </a:lnTo>
                        <a:lnTo>
                          <a:pt x="523" y="9416"/>
                        </a:lnTo>
                        <a:lnTo>
                          <a:pt x="1522" y="9955"/>
                        </a:lnTo>
                        <a:lnTo>
                          <a:pt x="1142" y="10602"/>
                        </a:lnTo>
                        <a:lnTo>
                          <a:pt x="95" y="12651"/>
                        </a:lnTo>
                        <a:lnTo>
                          <a:pt x="1998" y="15562"/>
                        </a:lnTo>
                        <a:lnTo>
                          <a:pt x="3093" y="21492"/>
                        </a:lnTo>
                        <a:lnTo>
                          <a:pt x="4425" y="21600"/>
                        </a:lnTo>
                        <a:lnTo>
                          <a:pt x="6423" y="19731"/>
                        </a:lnTo>
                        <a:lnTo>
                          <a:pt x="9658" y="21241"/>
                        </a:lnTo>
                        <a:lnTo>
                          <a:pt x="9944" y="20234"/>
                        </a:lnTo>
                        <a:lnTo>
                          <a:pt x="12941" y="20630"/>
                        </a:lnTo>
                        <a:lnTo>
                          <a:pt x="13940" y="16389"/>
                        </a:lnTo>
                        <a:lnTo>
                          <a:pt x="19316" y="15562"/>
                        </a:lnTo>
                        <a:lnTo>
                          <a:pt x="20981" y="16964"/>
                        </a:lnTo>
                        <a:lnTo>
                          <a:pt x="21600" y="13693"/>
                        </a:lnTo>
                        <a:lnTo>
                          <a:pt x="20506" y="10854"/>
                        </a:lnTo>
                        <a:lnTo>
                          <a:pt x="17413" y="10710"/>
                        </a:lnTo>
                        <a:lnTo>
                          <a:pt x="16271" y="6469"/>
                        </a:lnTo>
                        <a:lnTo>
                          <a:pt x="8088" y="3594"/>
                        </a:lnTo>
                        <a:lnTo>
                          <a:pt x="7565" y="0"/>
                        </a:lnTo>
                        <a:lnTo>
                          <a:pt x="2189" y="2336"/>
                        </a:lnTo>
                        <a:lnTo>
                          <a:pt x="0" y="219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2" name="Shape 375"/>
                  <p:cNvSpPr/>
                  <p:nvPr/>
                </p:nvSpPr>
                <p:spPr>
                  <a:xfrm>
                    <a:off x="22942754" y="3393014"/>
                    <a:ext cx="1447505" cy="1386051"/>
                  </a:xfrm>
                  <a:custGeom>
                    <a:avLst/>
                    <a:gdLst/>
                    <a:ahLst/>
                    <a:cxnLst>
                      <a:cxn ang="0">
                        <a:pos x="wd2" y="hd2"/>
                      </a:cxn>
                      <a:cxn ang="5400000">
                        <a:pos x="wd2" y="hd2"/>
                      </a:cxn>
                      <a:cxn ang="10800000">
                        <a:pos x="wd2" y="hd2"/>
                      </a:cxn>
                      <a:cxn ang="16200000">
                        <a:pos x="wd2" y="hd2"/>
                      </a:cxn>
                    </a:cxnLst>
                    <a:rect l="0" t="0" r="r" b="b"/>
                    <a:pathLst>
                      <a:path w="21600" h="21600" extrusionOk="0">
                        <a:moveTo>
                          <a:pt x="0" y="6829"/>
                        </a:moveTo>
                        <a:lnTo>
                          <a:pt x="450" y="7843"/>
                        </a:lnTo>
                        <a:lnTo>
                          <a:pt x="1191" y="8186"/>
                        </a:lnTo>
                        <a:lnTo>
                          <a:pt x="1816" y="7782"/>
                        </a:lnTo>
                        <a:lnTo>
                          <a:pt x="1816" y="8699"/>
                        </a:lnTo>
                        <a:lnTo>
                          <a:pt x="2281" y="8699"/>
                        </a:lnTo>
                        <a:lnTo>
                          <a:pt x="2949" y="8748"/>
                        </a:lnTo>
                        <a:lnTo>
                          <a:pt x="4590" y="7953"/>
                        </a:lnTo>
                        <a:lnTo>
                          <a:pt x="4750" y="9175"/>
                        </a:lnTo>
                        <a:lnTo>
                          <a:pt x="7248" y="10152"/>
                        </a:lnTo>
                        <a:lnTo>
                          <a:pt x="7597" y="11594"/>
                        </a:lnTo>
                        <a:lnTo>
                          <a:pt x="8541" y="11643"/>
                        </a:lnTo>
                        <a:lnTo>
                          <a:pt x="8875" y="12608"/>
                        </a:lnTo>
                        <a:lnTo>
                          <a:pt x="8686" y="13720"/>
                        </a:lnTo>
                        <a:lnTo>
                          <a:pt x="8803" y="14832"/>
                        </a:lnTo>
                        <a:lnTo>
                          <a:pt x="10008" y="14990"/>
                        </a:lnTo>
                        <a:lnTo>
                          <a:pt x="10154" y="15748"/>
                        </a:lnTo>
                        <a:lnTo>
                          <a:pt x="10749" y="15907"/>
                        </a:lnTo>
                        <a:lnTo>
                          <a:pt x="10662" y="16848"/>
                        </a:lnTo>
                        <a:lnTo>
                          <a:pt x="11040" y="16872"/>
                        </a:lnTo>
                        <a:lnTo>
                          <a:pt x="11127" y="17703"/>
                        </a:lnTo>
                        <a:lnTo>
                          <a:pt x="8962" y="19523"/>
                        </a:lnTo>
                        <a:lnTo>
                          <a:pt x="9413" y="19425"/>
                        </a:lnTo>
                        <a:lnTo>
                          <a:pt x="11040" y="20574"/>
                        </a:lnTo>
                        <a:lnTo>
                          <a:pt x="11403" y="21026"/>
                        </a:lnTo>
                        <a:lnTo>
                          <a:pt x="11258" y="21600"/>
                        </a:lnTo>
                        <a:lnTo>
                          <a:pt x="13930" y="18362"/>
                        </a:lnTo>
                        <a:lnTo>
                          <a:pt x="14076" y="16762"/>
                        </a:lnTo>
                        <a:lnTo>
                          <a:pt x="16153" y="15296"/>
                        </a:lnTo>
                        <a:lnTo>
                          <a:pt x="17504" y="15296"/>
                        </a:lnTo>
                        <a:lnTo>
                          <a:pt x="18085" y="14783"/>
                        </a:lnTo>
                        <a:lnTo>
                          <a:pt x="19174" y="12327"/>
                        </a:lnTo>
                        <a:lnTo>
                          <a:pt x="19319" y="9908"/>
                        </a:lnTo>
                        <a:lnTo>
                          <a:pt x="21397" y="7611"/>
                        </a:lnTo>
                        <a:lnTo>
                          <a:pt x="21600" y="6610"/>
                        </a:lnTo>
                        <a:lnTo>
                          <a:pt x="21280" y="5608"/>
                        </a:lnTo>
                        <a:lnTo>
                          <a:pt x="20423" y="5486"/>
                        </a:lnTo>
                        <a:lnTo>
                          <a:pt x="19014" y="4435"/>
                        </a:lnTo>
                        <a:lnTo>
                          <a:pt x="16269" y="4239"/>
                        </a:lnTo>
                        <a:lnTo>
                          <a:pt x="16051" y="3604"/>
                        </a:lnTo>
                        <a:lnTo>
                          <a:pt x="14802" y="3128"/>
                        </a:lnTo>
                        <a:lnTo>
                          <a:pt x="14279" y="3140"/>
                        </a:lnTo>
                        <a:lnTo>
                          <a:pt x="13538" y="4105"/>
                        </a:lnTo>
                        <a:lnTo>
                          <a:pt x="13524" y="3775"/>
                        </a:lnTo>
                        <a:lnTo>
                          <a:pt x="12376" y="3922"/>
                        </a:lnTo>
                        <a:lnTo>
                          <a:pt x="12870" y="3751"/>
                        </a:lnTo>
                        <a:lnTo>
                          <a:pt x="12405" y="2993"/>
                        </a:lnTo>
                        <a:lnTo>
                          <a:pt x="13277" y="1955"/>
                        </a:lnTo>
                        <a:lnTo>
                          <a:pt x="12362" y="611"/>
                        </a:lnTo>
                        <a:lnTo>
                          <a:pt x="11563" y="1674"/>
                        </a:lnTo>
                        <a:lnTo>
                          <a:pt x="10807" y="1613"/>
                        </a:lnTo>
                        <a:lnTo>
                          <a:pt x="9587" y="1759"/>
                        </a:lnTo>
                        <a:lnTo>
                          <a:pt x="8047" y="1967"/>
                        </a:lnTo>
                        <a:lnTo>
                          <a:pt x="7713" y="1405"/>
                        </a:lnTo>
                        <a:lnTo>
                          <a:pt x="7815" y="379"/>
                        </a:lnTo>
                        <a:lnTo>
                          <a:pt x="7394" y="0"/>
                        </a:lnTo>
                        <a:lnTo>
                          <a:pt x="5941" y="648"/>
                        </a:lnTo>
                        <a:lnTo>
                          <a:pt x="5040" y="452"/>
                        </a:lnTo>
                        <a:lnTo>
                          <a:pt x="5273" y="1490"/>
                        </a:lnTo>
                        <a:lnTo>
                          <a:pt x="5825" y="1625"/>
                        </a:lnTo>
                        <a:lnTo>
                          <a:pt x="4445" y="2346"/>
                        </a:lnTo>
                        <a:lnTo>
                          <a:pt x="3849" y="2089"/>
                        </a:lnTo>
                        <a:lnTo>
                          <a:pt x="3530" y="1723"/>
                        </a:lnTo>
                        <a:lnTo>
                          <a:pt x="2252" y="1918"/>
                        </a:lnTo>
                        <a:lnTo>
                          <a:pt x="2629" y="2468"/>
                        </a:lnTo>
                        <a:lnTo>
                          <a:pt x="2092" y="2505"/>
                        </a:lnTo>
                        <a:lnTo>
                          <a:pt x="2397" y="3470"/>
                        </a:lnTo>
                        <a:lnTo>
                          <a:pt x="2150" y="5009"/>
                        </a:lnTo>
                        <a:lnTo>
                          <a:pt x="741" y="5595"/>
                        </a:lnTo>
                        <a:lnTo>
                          <a:pt x="0" y="682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3" name="Shape 396"/>
                  <p:cNvSpPr/>
                  <p:nvPr/>
                </p:nvSpPr>
                <p:spPr>
                  <a:xfrm>
                    <a:off x="22881303" y="4179541"/>
                    <a:ext cx="307255" cy="1449301"/>
                  </a:xfrm>
                  <a:custGeom>
                    <a:avLst/>
                    <a:gdLst/>
                    <a:ahLst/>
                    <a:cxnLst>
                      <a:cxn ang="0">
                        <a:pos x="wd2" y="hd2"/>
                      </a:cxn>
                      <a:cxn ang="5400000">
                        <a:pos x="wd2" y="hd2"/>
                      </a:cxn>
                      <a:cxn ang="10800000">
                        <a:pos x="wd2" y="hd2"/>
                      </a:cxn>
                      <a:cxn ang="16200000">
                        <a:pos x="wd2" y="hd2"/>
                      </a:cxn>
                    </a:cxnLst>
                    <a:rect l="0" t="0" r="r" b="b"/>
                    <a:pathLst>
                      <a:path w="21600" h="21600" extrusionOk="0">
                        <a:moveTo>
                          <a:pt x="0" y="16895"/>
                        </a:moveTo>
                        <a:lnTo>
                          <a:pt x="1499" y="16311"/>
                        </a:lnTo>
                        <a:lnTo>
                          <a:pt x="4633" y="16743"/>
                        </a:lnTo>
                        <a:lnTo>
                          <a:pt x="7359" y="15634"/>
                        </a:lnTo>
                        <a:lnTo>
                          <a:pt x="6201" y="15202"/>
                        </a:lnTo>
                        <a:lnTo>
                          <a:pt x="8449" y="13672"/>
                        </a:lnTo>
                        <a:lnTo>
                          <a:pt x="4565" y="13544"/>
                        </a:lnTo>
                        <a:lnTo>
                          <a:pt x="5042" y="11069"/>
                        </a:lnTo>
                        <a:lnTo>
                          <a:pt x="10425" y="8477"/>
                        </a:lnTo>
                        <a:lnTo>
                          <a:pt x="10357" y="6317"/>
                        </a:lnTo>
                        <a:lnTo>
                          <a:pt x="14105" y="2195"/>
                        </a:lnTo>
                        <a:lnTo>
                          <a:pt x="12810" y="374"/>
                        </a:lnTo>
                        <a:lnTo>
                          <a:pt x="15399" y="0"/>
                        </a:lnTo>
                        <a:lnTo>
                          <a:pt x="18125" y="946"/>
                        </a:lnTo>
                        <a:lnTo>
                          <a:pt x="19692" y="2872"/>
                        </a:lnTo>
                        <a:lnTo>
                          <a:pt x="21600" y="2907"/>
                        </a:lnTo>
                        <a:lnTo>
                          <a:pt x="21259" y="3549"/>
                        </a:lnTo>
                        <a:lnTo>
                          <a:pt x="18397" y="3818"/>
                        </a:lnTo>
                        <a:lnTo>
                          <a:pt x="18466" y="5079"/>
                        </a:lnTo>
                        <a:lnTo>
                          <a:pt x="15399" y="5791"/>
                        </a:lnTo>
                        <a:lnTo>
                          <a:pt x="13083" y="7566"/>
                        </a:lnTo>
                        <a:lnTo>
                          <a:pt x="14854" y="9235"/>
                        </a:lnTo>
                        <a:lnTo>
                          <a:pt x="11447" y="10660"/>
                        </a:lnTo>
                        <a:lnTo>
                          <a:pt x="9199" y="14221"/>
                        </a:lnTo>
                        <a:lnTo>
                          <a:pt x="11038" y="15517"/>
                        </a:lnTo>
                        <a:lnTo>
                          <a:pt x="9335" y="15634"/>
                        </a:lnTo>
                        <a:lnTo>
                          <a:pt x="10085" y="16790"/>
                        </a:lnTo>
                        <a:lnTo>
                          <a:pt x="5656" y="19183"/>
                        </a:lnTo>
                        <a:lnTo>
                          <a:pt x="6132" y="19580"/>
                        </a:lnTo>
                        <a:lnTo>
                          <a:pt x="8245" y="19428"/>
                        </a:lnTo>
                        <a:lnTo>
                          <a:pt x="9199" y="20351"/>
                        </a:lnTo>
                        <a:lnTo>
                          <a:pt x="18466" y="20561"/>
                        </a:lnTo>
                        <a:lnTo>
                          <a:pt x="12265" y="20923"/>
                        </a:lnTo>
                        <a:lnTo>
                          <a:pt x="11447" y="21600"/>
                        </a:lnTo>
                        <a:lnTo>
                          <a:pt x="8790" y="21413"/>
                        </a:lnTo>
                        <a:lnTo>
                          <a:pt x="11652" y="20981"/>
                        </a:lnTo>
                        <a:lnTo>
                          <a:pt x="7291" y="20783"/>
                        </a:lnTo>
                        <a:lnTo>
                          <a:pt x="6678" y="20024"/>
                        </a:lnTo>
                        <a:lnTo>
                          <a:pt x="5451" y="20386"/>
                        </a:lnTo>
                        <a:lnTo>
                          <a:pt x="3816" y="19674"/>
                        </a:lnTo>
                        <a:lnTo>
                          <a:pt x="4633" y="19475"/>
                        </a:lnTo>
                        <a:lnTo>
                          <a:pt x="2453" y="19125"/>
                        </a:lnTo>
                        <a:lnTo>
                          <a:pt x="4565" y="18763"/>
                        </a:lnTo>
                        <a:lnTo>
                          <a:pt x="2589" y="17700"/>
                        </a:lnTo>
                        <a:lnTo>
                          <a:pt x="6064" y="17817"/>
                        </a:lnTo>
                        <a:lnTo>
                          <a:pt x="2589" y="17257"/>
                        </a:lnTo>
                        <a:lnTo>
                          <a:pt x="3475" y="16883"/>
                        </a:lnTo>
                        <a:lnTo>
                          <a:pt x="0" y="1689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4" name="Shape 397"/>
                  <p:cNvSpPr/>
                  <p:nvPr/>
                </p:nvSpPr>
                <p:spPr>
                  <a:xfrm>
                    <a:off x="22894958" y="5397832"/>
                    <a:ext cx="23900" cy="55003"/>
                  </a:xfrm>
                  <a:custGeom>
                    <a:avLst/>
                    <a:gdLst/>
                    <a:ahLst/>
                    <a:cxnLst>
                      <a:cxn ang="0">
                        <a:pos x="wd2" y="hd2"/>
                      </a:cxn>
                      <a:cxn ang="5400000">
                        <a:pos x="wd2" y="hd2"/>
                      </a:cxn>
                      <a:cxn ang="10800000">
                        <a:pos x="wd2" y="hd2"/>
                      </a:cxn>
                      <a:cxn ang="16200000">
                        <a:pos x="wd2" y="hd2"/>
                      </a:cxn>
                    </a:cxnLst>
                    <a:rect l="0" t="0" r="r" b="b"/>
                    <a:pathLst>
                      <a:path w="21600" h="21600" extrusionOk="0">
                        <a:moveTo>
                          <a:pt x="0" y="9704"/>
                        </a:moveTo>
                        <a:lnTo>
                          <a:pt x="6574" y="0"/>
                        </a:lnTo>
                        <a:lnTo>
                          <a:pt x="21600" y="21600"/>
                        </a:lnTo>
                        <a:lnTo>
                          <a:pt x="0" y="970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5" name="Shape 398"/>
                  <p:cNvSpPr/>
                  <p:nvPr/>
                </p:nvSpPr>
                <p:spPr>
                  <a:xfrm>
                    <a:off x="22922271" y="5103571"/>
                    <a:ext cx="20485" cy="66005"/>
                  </a:xfrm>
                  <a:custGeom>
                    <a:avLst/>
                    <a:gdLst/>
                    <a:ahLst/>
                    <a:cxnLst>
                      <a:cxn ang="0">
                        <a:pos x="wd2" y="hd2"/>
                      </a:cxn>
                      <a:cxn ang="5400000">
                        <a:pos x="wd2" y="hd2"/>
                      </a:cxn>
                      <a:cxn ang="10800000">
                        <a:pos x="wd2" y="hd2"/>
                      </a:cxn>
                      <a:cxn ang="16200000">
                        <a:pos x="wd2" y="hd2"/>
                      </a:cxn>
                    </a:cxnLst>
                    <a:rect l="0" t="0" r="r" b="b"/>
                    <a:pathLst>
                      <a:path w="21600" h="21600" extrusionOk="0">
                        <a:moveTo>
                          <a:pt x="0" y="19059"/>
                        </a:moveTo>
                        <a:lnTo>
                          <a:pt x="21600" y="0"/>
                        </a:lnTo>
                        <a:lnTo>
                          <a:pt x="21600" y="21600"/>
                        </a:lnTo>
                        <a:lnTo>
                          <a:pt x="0" y="1905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6" name="Shape 399"/>
                  <p:cNvSpPr/>
                  <p:nvPr/>
                </p:nvSpPr>
                <p:spPr>
                  <a:xfrm>
                    <a:off x="22946169" y="5612340"/>
                    <a:ext cx="51211" cy="302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753" y="4985"/>
                        </a:lnTo>
                        <a:lnTo>
                          <a:pt x="21600" y="21600"/>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7" name="Shape 400"/>
                  <p:cNvSpPr/>
                  <p:nvPr/>
                </p:nvSpPr>
                <p:spPr>
                  <a:xfrm>
                    <a:off x="22956409" y="5546337"/>
                    <a:ext cx="71696" cy="68755"/>
                  </a:xfrm>
                  <a:custGeom>
                    <a:avLst/>
                    <a:gdLst/>
                    <a:ahLst/>
                    <a:cxnLst>
                      <a:cxn ang="0">
                        <a:pos x="wd2" y="hd2"/>
                      </a:cxn>
                      <a:cxn ang="5400000">
                        <a:pos x="wd2" y="hd2"/>
                      </a:cxn>
                      <a:cxn ang="10800000">
                        <a:pos x="wd2" y="hd2"/>
                      </a:cxn>
                      <a:cxn ang="16200000">
                        <a:pos x="wd2" y="hd2"/>
                      </a:cxn>
                    </a:cxnLst>
                    <a:rect l="0" t="0" r="r" b="b"/>
                    <a:pathLst>
                      <a:path w="21600" h="21600" extrusionOk="0">
                        <a:moveTo>
                          <a:pt x="0" y="3682"/>
                        </a:moveTo>
                        <a:lnTo>
                          <a:pt x="6048" y="0"/>
                        </a:lnTo>
                        <a:lnTo>
                          <a:pt x="5472" y="10309"/>
                        </a:lnTo>
                        <a:lnTo>
                          <a:pt x="21600" y="13991"/>
                        </a:lnTo>
                        <a:lnTo>
                          <a:pt x="11232" y="21600"/>
                        </a:lnTo>
                        <a:lnTo>
                          <a:pt x="0" y="3682"/>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8" name="Shape 401"/>
                  <p:cNvSpPr/>
                  <p:nvPr/>
                </p:nvSpPr>
                <p:spPr>
                  <a:xfrm>
                    <a:off x="23011032" y="5634339"/>
                    <a:ext cx="37555" cy="19253"/>
                  </a:xfrm>
                  <a:custGeom>
                    <a:avLst/>
                    <a:gdLst/>
                    <a:ahLst/>
                    <a:cxnLst>
                      <a:cxn ang="0">
                        <a:pos x="wd2" y="hd2"/>
                      </a:cxn>
                      <a:cxn ang="5400000">
                        <a:pos x="wd2" y="hd2"/>
                      </a:cxn>
                      <a:cxn ang="10800000">
                        <a:pos x="wd2" y="hd2"/>
                      </a:cxn>
                      <a:cxn ang="16200000">
                        <a:pos x="wd2" y="hd2"/>
                      </a:cxn>
                    </a:cxnLst>
                    <a:rect l="0" t="0" r="r" b="b"/>
                    <a:pathLst>
                      <a:path w="21600" h="21600" extrusionOk="0">
                        <a:moveTo>
                          <a:pt x="0" y="15965"/>
                        </a:moveTo>
                        <a:lnTo>
                          <a:pt x="5940" y="0"/>
                        </a:lnTo>
                        <a:lnTo>
                          <a:pt x="21600" y="21600"/>
                        </a:lnTo>
                        <a:lnTo>
                          <a:pt x="0" y="1596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39" name="Shape 402"/>
                  <p:cNvSpPr/>
                  <p:nvPr/>
                </p:nvSpPr>
                <p:spPr>
                  <a:xfrm>
                    <a:off x="23038343" y="5579338"/>
                    <a:ext cx="102421" cy="101755"/>
                  </a:xfrm>
                  <a:custGeom>
                    <a:avLst/>
                    <a:gdLst/>
                    <a:ahLst/>
                    <a:cxnLst>
                      <a:cxn ang="0">
                        <a:pos x="wd2" y="hd2"/>
                      </a:cxn>
                      <a:cxn ang="5400000">
                        <a:pos x="wd2" y="hd2"/>
                      </a:cxn>
                      <a:cxn ang="10800000">
                        <a:pos x="wd2" y="hd2"/>
                      </a:cxn>
                      <a:cxn ang="16200000">
                        <a:pos x="wd2" y="hd2"/>
                      </a:cxn>
                    </a:cxnLst>
                    <a:rect l="0" t="0" r="r" b="b"/>
                    <a:pathLst>
                      <a:path w="21600" h="21600" extrusionOk="0">
                        <a:moveTo>
                          <a:pt x="0" y="17409"/>
                        </a:moveTo>
                        <a:lnTo>
                          <a:pt x="3115" y="14185"/>
                        </a:lnTo>
                        <a:lnTo>
                          <a:pt x="15162" y="16119"/>
                        </a:lnTo>
                        <a:lnTo>
                          <a:pt x="9762" y="10478"/>
                        </a:lnTo>
                        <a:lnTo>
                          <a:pt x="15369" y="7093"/>
                        </a:lnTo>
                        <a:lnTo>
                          <a:pt x="6646" y="6448"/>
                        </a:lnTo>
                        <a:lnTo>
                          <a:pt x="6646" y="1128"/>
                        </a:lnTo>
                        <a:lnTo>
                          <a:pt x="21185" y="0"/>
                        </a:lnTo>
                        <a:lnTo>
                          <a:pt x="21600" y="21600"/>
                        </a:lnTo>
                        <a:lnTo>
                          <a:pt x="0" y="1740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0" name="Shape 403"/>
                  <p:cNvSpPr/>
                  <p:nvPr/>
                </p:nvSpPr>
                <p:spPr>
                  <a:xfrm>
                    <a:off x="23089554" y="5697593"/>
                    <a:ext cx="75108" cy="22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62" y="5400"/>
                        </a:lnTo>
                        <a:lnTo>
                          <a:pt x="21600" y="21600"/>
                        </a:lnTo>
                        <a:lnTo>
                          <a:pt x="0" y="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1" name="Shape 404"/>
                  <p:cNvSpPr/>
                  <p:nvPr/>
                </p:nvSpPr>
                <p:spPr>
                  <a:xfrm>
                    <a:off x="23161245" y="5683843"/>
                    <a:ext cx="37555" cy="137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70" y="0"/>
                        </a:lnTo>
                        <a:lnTo>
                          <a:pt x="21600" y="21600"/>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2" name="Shape 405"/>
                  <p:cNvSpPr/>
                  <p:nvPr/>
                </p:nvSpPr>
                <p:spPr>
                  <a:xfrm>
                    <a:off x="22758403" y="3142755"/>
                    <a:ext cx="443812" cy="572021"/>
                  </a:xfrm>
                  <a:custGeom>
                    <a:avLst/>
                    <a:gdLst/>
                    <a:ahLst/>
                    <a:cxnLst>
                      <a:cxn ang="0">
                        <a:pos x="wd2" y="hd2"/>
                      </a:cxn>
                      <a:cxn ang="5400000">
                        <a:pos x="wd2" y="hd2"/>
                      </a:cxn>
                      <a:cxn ang="10800000">
                        <a:pos x="wd2" y="hd2"/>
                      </a:cxn>
                      <a:cxn ang="16200000">
                        <a:pos x="wd2" y="hd2"/>
                      </a:cxn>
                    </a:cxnLst>
                    <a:rect l="0" t="0" r="r" b="b"/>
                    <a:pathLst>
                      <a:path w="21600" h="21600" extrusionOk="0">
                        <a:moveTo>
                          <a:pt x="0" y="14439"/>
                        </a:moveTo>
                        <a:lnTo>
                          <a:pt x="2635" y="15978"/>
                        </a:lnTo>
                        <a:lnTo>
                          <a:pt x="6494" y="16333"/>
                        </a:lnTo>
                        <a:lnTo>
                          <a:pt x="10353" y="19322"/>
                        </a:lnTo>
                        <a:lnTo>
                          <a:pt x="15529" y="19618"/>
                        </a:lnTo>
                        <a:lnTo>
                          <a:pt x="14776" y="21097"/>
                        </a:lnTo>
                        <a:lnTo>
                          <a:pt x="16094" y="21600"/>
                        </a:lnTo>
                        <a:lnTo>
                          <a:pt x="16894" y="17872"/>
                        </a:lnTo>
                        <a:lnTo>
                          <a:pt x="15906" y="15534"/>
                        </a:lnTo>
                        <a:lnTo>
                          <a:pt x="17647" y="15445"/>
                        </a:lnTo>
                        <a:lnTo>
                          <a:pt x="16424" y="14114"/>
                        </a:lnTo>
                        <a:lnTo>
                          <a:pt x="20565" y="13641"/>
                        </a:lnTo>
                        <a:lnTo>
                          <a:pt x="21600" y="14528"/>
                        </a:lnTo>
                        <a:lnTo>
                          <a:pt x="19953" y="12635"/>
                        </a:lnTo>
                        <a:lnTo>
                          <a:pt x="20518" y="8107"/>
                        </a:lnTo>
                        <a:lnTo>
                          <a:pt x="17035" y="8285"/>
                        </a:lnTo>
                        <a:lnTo>
                          <a:pt x="15906" y="7161"/>
                        </a:lnTo>
                        <a:lnTo>
                          <a:pt x="12424" y="6835"/>
                        </a:lnTo>
                        <a:lnTo>
                          <a:pt x="10165" y="4231"/>
                        </a:lnTo>
                        <a:lnTo>
                          <a:pt x="13600" y="799"/>
                        </a:lnTo>
                        <a:lnTo>
                          <a:pt x="13129" y="0"/>
                        </a:lnTo>
                        <a:lnTo>
                          <a:pt x="6965" y="1864"/>
                        </a:lnTo>
                        <a:lnTo>
                          <a:pt x="3671" y="5770"/>
                        </a:lnTo>
                        <a:lnTo>
                          <a:pt x="2541" y="4882"/>
                        </a:lnTo>
                        <a:lnTo>
                          <a:pt x="1835" y="6746"/>
                        </a:lnTo>
                        <a:lnTo>
                          <a:pt x="2541" y="11037"/>
                        </a:lnTo>
                        <a:lnTo>
                          <a:pt x="3341" y="11037"/>
                        </a:lnTo>
                        <a:lnTo>
                          <a:pt x="0" y="1443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3" name="Shape 409"/>
                  <p:cNvSpPr/>
                  <p:nvPr/>
                </p:nvSpPr>
                <p:spPr>
                  <a:xfrm>
                    <a:off x="22683297" y="3522269"/>
                    <a:ext cx="208251" cy="217257"/>
                  </a:xfrm>
                  <a:custGeom>
                    <a:avLst/>
                    <a:gdLst/>
                    <a:ahLst/>
                    <a:cxnLst>
                      <a:cxn ang="0">
                        <a:pos x="wd2" y="hd2"/>
                      </a:cxn>
                      <a:cxn ang="5400000">
                        <a:pos x="wd2" y="hd2"/>
                      </a:cxn>
                      <a:cxn ang="10800000">
                        <a:pos x="wd2" y="hd2"/>
                      </a:cxn>
                      <a:cxn ang="16200000">
                        <a:pos x="wd2" y="hd2"/>
                      </a:cxn>
                    </a:cxnLst>
                    <a:rect l="0" t="0" r="r" b="b"/>
                    <a:pathLst>
                      <a:path w="21600" h="21600" extrusionOk="0">
                        <a:moveTo>
                          <a:pt x="0" y="8326"/>
                        </a:moveTo>
                        <a:lnTo>
                          <a:pt x="102" y="12567"/>
                        </a:lnTo>
                        <a:lnTo>
                          <a:pt x="4279" y="13745"/>
                        </a:lnTo>
                        <a:lnTo>
                          <a:pt x="1834" y="16887"/>
                        </a:lnTo>
                        <a:lnTo>
                          <a:pt x="1223" y="20657"/>
                        </a:lnTo>
                        <a:lnTo>
                          <a:pt x="6317" y="21600"/>
                        </a:lnTo>
                        <a:lnTo>
                          <a:pt x="10902" y="15395"/>
                        </a:lnTo>
                        <a:lnTo>
                          <a:pt x="19766" y="10918"/>
                        </a:lnTo>
                        <a:lnTo>
                          <a:pt x="21600" y="5027"/>
                        </a:lnTo>
                        <a:lnTo>
                          <a:pt x="13245" y="4084"/>
                        </a:lnTo>
                        <a:lnTo>
                          <a:pt x="7540" y="0"/>
                        </a:lnTo>
                        <a:lnTo>
                          <a:pt x="2853" y="2042"/>
                        </a:lnTo>
                        <a:lnTo>
                          <a:pt x="0" y="832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4" name="Shape 411"/>
                  <p:cNvSpPr/>
                  <p:nvPr/>
                </p:nvSpPr>
                <p:spPr>
                  <a:xfrm>
                    <a:off x="23424117" y="5516087"/>
                    <a:ext cx="58038" cy="33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715" y="10010"/>
                        </a:lnTo>
                        <a:lnTo>
                          <a:pt x="6956" y="0"/>
                        </a:lnTo>
                        <a:lnTo>
                          <a:pt x="21600" y="3161"/>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5" name="Shape 412"/>
                  <p:cNvSpPr/>
                  <p:nvPr/>
                </p:nvSpPr>
                <p:spPr>
                  <a:xfrm>
                    <a:off x="23468497" y="5516087"/>
                    <a:ext cx="64868" cy="33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7353"/>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6" name="Shape 413"/>
                  <p:cNvSpPr/>
                  <p:nvPr/>
                </p:nvSpPr>
                <p:spPr>
                  <a:xfrm>
                    <a:off x="23666505" y="3379264"/>
                    <a:ext cx="105834" cy="121006"/>
                  </a:xfrm>
                  <a:custGeom>
                    <a:avLst/>
                    <a:gdLst/>
                    <a:ahLst/>
                    <a:cxnLst>
                      <a:cxn ang="0">
                        <a:pos x="wd2" y="hd2"/>
                      </a:cxn>
                      <a:cxn ang="5400000">
                        <a:pos x="wd2" y="hd2"/>
                      </a:cxn>
                      <a:cxn ang="10800000">
                        <a:pos x="wd2" y="hd2"/>
                      </a:cxn>
                      <a:cxn ang="16200000">
                        <a:pos x="wd2" y="hd2"/>
                      </a:cxn>
                    </a:cxnLst>
                    <a:rect l="0" t="0" r="r" b="b"/>
                    <a:pathLst>
                      <a:path w="21600" h="21600" extrusionOk="0">
                        <a:moveTo>
                          <a:pt x="0" y="20899"/>
                        </a:moveTo>
                        <a:lnTo>
                          <a:pt x="2624" y="0"/>
                        </a:lnTo>
                        <a:lnTo>
                          <a:pt x="21600" y="9397"/>
                        </a:lnTo>
                        <a:lnTo>
                          <a:pt x="10497" y="21600"/>
                        </a:lnTo>
                        <a:lnTo>
                          <a:pt x="0" y="2089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7" name="Shape 416"/>
                  <p:cNvSpPr/>
                  <p:nvPr/>
                </p:nvSpPr>
                <p:spPr>
                  <a:xfrm>
                    <a:off x="23410461" y="3283010"/>
                    <a:ext cx="174112" cy="236509"/>
                  </a:xfrm>
                  <a:custGeom>
                    <a:avLst/>
                    <a:gdLst/>
                    <a:ahLst/>
                    <a:cxnLst>
                      <a:cxn ang="0">
                        <a:pos x="wd2" y="hd2"/>
                      </a:cxn>
                      <a:cxn ang="5400000">
                        <a:pos x="wd2" y="hd2"/>
                      </a:cxn>
                      <a:cxn ang="10800000">
                        <a:pos x="wd2" y="hd2"/>
                      </a:cxn>
                      <a:cxn ang="16200000">
                        <a:pos x="wd2" y="hd2"/>
                      </a:cxn>
                    </a:cxnLst>
                    <a:rect l="0" t="0" r="r" b="b"/>
                    <a:pathLst>
                      <a:path w="21600" h="21600" extrusionOk="0">
                        <a:moveTo>
                          <a:pt x="0" y="7176"/>
                        </a:moveTo>
                        <a:lnTo>
                          <a:pt x="3580" y="10047"/>
                        </a:lnTo>
                        <a:lnTo>
                          <a:pt x="7041" y="12271"/>
                        </a:lnTo>
                        <a:lnTo>
                          <a:pt x="6206" y="18299"/>
                        </a:lnTo>
                        <a:lnTo>
                          <a:pt x="8950" y="21600"/>
                        </a:lnTo>
                        <a:lnTo>
                          <a:pt x="21600" y="20380"/>
                        </a:lnTo>
                        <a:lnTo>
                          <a:pt x="14201" y="13635"/>
                        </a:lnTo>
                        <a:lnTo>
                          <a:pt x="19452" y="7965"/>
                        </a:lnTo>
                        <a:lnTo>
                          <a:pt x="6325" y="0"/>
                        </a:lnTo>
                        <a:lnTo>
                          <a:pt x="2387" y="2296"/>
                        </a:lnTo>
                        <a:lnTo>
                          <a:pt x="4057" y="4377"/>
                        </a:lnTo>
                        <a:lnTo>
                          <a:pt x="0" y="7176"/>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8" name="Shape 423"/>
                  <p:cNvSpPr/>
                  <p:nvPr/>
                </p:nvSpPr>
                <p:spPr>
                  <a:xfrm>
                    <a:off x="23362666" y="4242792"/>
                    <a:ext cx="303842" cy="294261"/>
                  </a:xfrm>
                  <a:custGeom>
                    <a:avLst/>
                    <a:gdLst/>
                    <a:ahLst/>
                    <a:cxnLst>
                      <a:cxn ang="0">
                        <a:pos x="wd2" y="hd2"/>
                      </a:cxn>
                      <a:cxn ang="5400000">
                        <a:pos x="wd2" y="hd2"/>
                      </a:cxn>
                      <a:cxn ang="10800000">
                        <a:pos x="wd2" y="hd2"/>
                      </a:cxn>
                      <a:cxn ang="16200000">
                        <a:pos x="wd2" y="hd2"/>
                      </a:cxn>
                    </a:cxnLst>
                    <a:rect l="0" t="0" r="r" b="b"/>
                    <a:pathLst>
                      <a:path w="21600" h="21600" extrusionOk="0">
                        <a:moveTo>
                          <a:pt x="0" y="8079"/>
                        </a:moveTo>
                        <a:lnTo>
                          <a:pt x="1459" y="1318"/>
                        </a:lnTo>
                        <a:lnTo>
                          <a:pt x="9307" y="0"/>
                        </a:lnTo>
                        <a:lnTo>
                          <a:pt x="11738" y="2234"/>
                        </a:lnTo>
                        <a:lnTo>
                          <a:pt x="12293" y="7448"/>
                        </a:lnTo>
                        <a:lnTo>
                          <a:pt x="18058" y="8193"/>
                        </a:lnTo>
                        <a:lnTo>
                          <a:pt x="18752" y="11745"/>
                        </a:lnTo>
                        <a:lnTo>
                          <a:pt x="21600" y="12490"/>
                        </a:lnTo>
                        <a:lnTo>
                          <a:pt x="21183" y="16902"/>
                        </a:lnTo>
                        <a:lnTo>
                          <a:pt x="18266" y="21600"/>
                        </a:lnTo>
                        <a:lnTo>
                          <a:pt x="11043" y="21256"/>
                        </a:lnTo>
                        <a:lnTo>
                          <a:pt x="12502" y="16100"/>
                        </a:lnTo>
                        <a:lnTo>
                          <a:pt x="0" y="807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49" name="Shape 424"/>
                  <p:cNvSpPr/>
                  <p:nvPr/>
                </p:nvSpPr>
                <p:spPr>
                  <a:xfrm>
                    <a:off x="22666227" y="3574520"/>
                    <a:ext cx="460882" cy="629773"/>
                  </a:xfrm>
                  <a:custGeom>
                    <a:avLst/>
                    <a:gdLst/>
                    <a:ahLst/>
                    <a:cxnLst>
                      <a:cxn ang="0">
                        <a:pos x="wd2" y="hd2"/>
                      </a:cxn>
                      <a:cxn ang="5400000">
                        <a:pos x="wd2" y="hd2"/>
                      </a:cxn>
                      <a:cxn ang="10800000">
                        <a:pos x="wd2" y="hd2"/>
                      </a:cxn>
                      <a:cxn ang="16200000">
                        <a:pos x="wd2" y="hd2"/>
                      </a:cxn>
                    </a:cxnLst>
                    <a:rect l="0" t="0" r="r" b="b"/>
                    <a:pathLst>
                      <a:path w="21600" h="21600" extrusionOk="0">
                        <a:moveTo>
                          <a:pt x="0" y="5057"/>
                        </a:moveTo>
                        <a:lnTo>
                          <a:pt x="363" y="6832"/>
                        </a:lnTo>
                        <a:lnTo>
                          <a:pt x="4220" y="9791"/>
                        </a:lnTo>
                        <a:lnTo>
                          <a:pt x="8531" y="16866"/>
                        </a:lnTo>
                        <a:lnTo>
                          <a:pt x="18514" y="21600"/>
                        </a:lnTo>
                        <a:lnTo>
                          <a:pt x="20239" y="20739"/>
                        </a:lnTo>
                        <a:lnTo>
                          <a:pt x="21237" y="19206"/>
                        </a:lnTo>
                        <a:lnTo>
                          <a:pt x="19739" y="18722"/>
                        </a:lnTo>
                        <a:lnTo>
                          <a:pt x="20647" y="18318"/>
                        </a:lnTo>
                        <a:lnTo>
                          <a:pt x="21600" y="14579"/>
                        </a:lnTo>
                        <a:lnTo>
                          <a:pt x="20148" y="12912"/>
                        </a:lnTo>
                        <a:lnTo>
                          <a:pt x="18696" y="12912"/>
                        </a:lnTo>
                        <a:lnTo>
                          <a:pt x="18696" y="10894"/>
                        </a:lnTo>
                        <a:lnTo>
                          <a:pt x="16745" y="11782"/>
                        </a:lnTo>
                        <a:lnTo>
                          <a:pt x="14430" y="11029"/>
                        </a:lnTo>
                        <a:lnTo>
                          <a:pt x="13024" y="8796"/>
                        </a:lnTo>
                        <a:lnTo>
                          <a:pt x="15338" y="6079"/>
                        </a:lnTo>
                        <a:lnTo>
                          <a:pt x="19739" y="4788"/>
                        </a:lnTo>
                        <a:lnTo>
                          <a:pt x="18469" y="4331"/>
                        </a:lnTo>
                        <a:lnTo>
                          <a:pt x="19195" y="2986"/>
                        </a:lnTo>
                        <a:lnTo>
                          <a:pt x="14203" y="2717"/>
                        </a:lnTo>
                        <a:lnTo>
                          <a:pt x="10482" y="0"/>
                        </a:lnTo>
                        <a:lnTo>
                          <a:pt x="9666" y="2017"/>
                        </a:lnTo>
                        <a:lnTo>
                          <a:pt x="5718" y="3551"/>
                        </a:lnTo>
                        <a:lnTo>
                          <a:pt x="3676" y="5676"/>
                        </a:lnTo>
                        <a:lnTo>
                          <a:pt x="1407" y="5353"/>
                        </a:lnTo>
                        <a:lnTo>
                          <a:pt x="1679" y="4062"/>
                        </a:lnTo>
                        <a:lnTo>
                          <a:pt x="0" y="5057"/>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50" name="Shape 425"/>
                  <p:cNvSpPr/>
                  <p:nvPr/>
                </p:nvSpPr>
                <p:spPr>
                  <a:xfrm>
                    <a:off x="23526533" y="3371013"/>
                    <a:ext cx="157045" cy="134756"/>
                  </a:xfrm>
                  <a:custGeom>
                    <a:avLst/>
                    <a:gdLst/>
                    <a:ahLst/>
                    <a:cxnLst>
                      <a:cxn ang="0">
                        <a:pos x="wd2" y="hd2"/>
                      </a:cxn>
                      <a:cxn ang="5400000">
                        <a:pos x="wd2" y="hd2"/>
                      </a:cxn>
                      <a:cxn ang="10800000">
                        <a:pos x="wd2" y="hd2"/>
                      </a:cxn>
                      <a:cxn ang="16200000">
                        <a:pos x="wd2" y="hd2"/>
                      </a:cxn>
                    </a:cxnLst>
                    <a:rect l="0" t="0" r="r" b="b"/>
                    <a:pathLst>
                      <a:path w="21600" h="21600" extrusionOk="0">
                        <a:moveTo>
                          <a:pt x="0" y="9864"/>
                        </a:moveTo>
                        <a:lnTo>
                          <a:pt x="5977" y="0"/>
                        </a:lnTo>
                        <a:lnTo>
                          <a:pt x="21600" y="1498"/>
                        </a:lnTo>
                        <a:lnTo>
                          <a:pt x="19834" y="20102"/>
                        </a:lnTo>
                        <a:lnTo>
                          <a:pt x="8423" y="21600"/>
                        </a:lnTo>
                        <a:lnTo>
                          <a:pt x="0" y="9864"/>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51" name="Shape 426"/>
                  <p:cNvSpPr/>
                  <p:nvPr/>
                </p:nvSpPr>
                <p:spPr>
                  <a:xfrm>
                    <a:off x="23383151" y="3200507"/>
                    <a:ext cx="37555" cy="247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938" y="17550"/>
                        </a:lnTo>
                        <a:lnTo>
                          <a:pt x="21600" y="0"/>
                        </a:lnTo>
                        <a:lnTo>
                          <a:pt x="0" y="21600"/>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52" name="Shape 438"/>
                  <p:cNvSpPr/>
                  <p:nvPr/>
                </p:nvSpPr>
                <p:spPr>
                  <a:xfrm>
                    <a:off x="23516293" y="4638806"/>
                    <a:ext cx="191180" cy="187007"/>
                  </a:xfrm>
                  <a:custGeom>
                    <a:avLst/>
                    <a:gdLst/>
                    <a:ahLst/>
                    <a:cxnLst>
                      <a:cxn ang="0">
                        <a:pos x="wd2" y="hd2"/>
                      </a:cxn>
                      <a:cxn ang="5400000">
                        <a:pos x="wd2" y="hd2"/>
                      </a:cxn>
                      <a:cxn ang="10800000">
                        <a:pos x="wd2" y="hd2"/>
                      </a:cxn>
                      <a:cxn ang="16200000">
                        <a:pos x="wd2" y="hd2"/>
                      </a:cxn>
                    </a:cxnLst>
                    <a:rect l="0" t="0" r="r" b="b"/>
                    <a:pathLst>
                      <a:path w="21600" h="21600" extrusionOk="0">
                        <a:moveTo>
                          <a:pt x="0" y="17425"/>
                        </a:moveTo>
                        <a:lnTo>
                          <a:pt x="3365" y="726"/>
                        </a:lnTo>
                        <a:lnTo>
                          <a:pt x="6730" y="0"/>
                        </a:lnTo>
                        <a:lnTo>
                          <a:pt x="18886" y="8531"/>
                        </a:lnTo>
                        <a:lnTo>
                          <a:pt x="21600" y="11889"/>
                        </a:lnTo>
                        <a:lnTo>
                          <a:pt x="20515" y="16155"/>
                        </a:lnTo>
                        <a:lnTo>
                          <a:pt x="14762" y="21600"/>
                        </a:lnTo>
                        <a:lnTo>
                          <a:pt x="0" y="17425"/>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sp>
                <p:nvSpPr>
                  <p:cNvPr id="153" name="Shape 439"/>
                  <p:cNvSpPr/>
                  <p:nvPr/>
                </p:nvSpPr>
                <p:spPr>
                  <a:xfrm>
                    <a:off x="22966652" y="3145505"/>
                    <a:ext cx="498435" cy="396016"/>
                  </a:xfrm>
                  <a:custGeom>
                    <a:avLst/>
                    <a:gdLst/>
                    <a:ahLst/>
                    <a:cxnLst>
                      <a:cxn ang="0">
                        <a:pos x="wd2" y="hd2"/>
                      </a:cxn>
                      <a:cxn ang="5400000">
                        <a:pos x="wd2" y="hd2"/>
                      </a:cxn>
                      <a:cxn ang="10800000">
                        <a:pos x="wd2" y="hd2"/>
                      </a:cxn>
                      <a:cxn ang="16200000">
                        <a:pos x="wd2" y="hd2"/>
                      </a:cxn>
                    </a:cxnLst>
                    <a:rect l="0" t="0" r="r" b="b"/>
                    <a:pathLst>
                      <a:path w="21600" h="21600" extrusionOk="0">
                        <a:moveTo>
                          <a:pt x="0" y="5879"/>
                        </a:moveTo>
                        <a:lnTo>
                          <a:pt x="2033" y="9628"/>
                        </a:lnTo>
                        <a:lnTo>
                          <a:pt x="5167" y="10097"/>
                        </a:lnTo>
                        <a:lnTo>
                          <a:pt x="6184" y="11716"/>
                        </a:lnTo>
                        <a:lnTo>
                          <a:pt x="9318" y="11460"/>
                        </a:lnTo>
                        <a:lnTo>
                          <a:pt x="8809" y="17979"/>
                        </a:lnTo>
                        <a:lnTo>
                          <a:pt x="10292" y="20705"/>
                        </a:lnTo>
                        <a:lnTo>
                          <a:pt x="12028" y="21600"/>
                        </a:lnTo>
                        <a:lnTo>
                          <a:pt x="16052" y="19086"/>
                        </a:lnTo>
                        <a:lnTo>
                          <a:pt x="14442" y="18618"/>
                        </a:lnTo>
                        <a:lnTo>
                          <a:pt x="13765" y="14996"/>
                        </a:lnTo>
                        <a:lnTo>
                          <a:pt x="16391" y="15678"/>
                        </a:lnTo>
                        <a:lnTo>
                          <a:pt x="20626" y="13420"/>
                        </a:lnTo>
                        <a:lnTo>
                          <a:pt x="19355" y="11716"/>
                        </a:lnTo>
                        <a:lnTo>
                          <a:pt x="20795" y="10054"/>
                        </a:lnTo>
                        <a:lnTo>
                          <a:pt x="20202" y="8819"/>
                        </a:lnTo>
                        <a:lnTo>
                          <a:pt x="21600" y="7456"/>
                        </a:lnTo>
                        <a:lnTo>
                          <a:pt x="19779" y="7157"/>
                        </a:lnTo>
                        <a:lnTo>
                          <a:pt x="19779" y="5411"/>
                        </a:lnTo>
                        <a:lnTo>
                          <a:pt x="16560" y="3579"/>
                        </a:lnTo>
                        <a:lnTo>
                          <a:pt x="18042" y="3067"/>
                        </a:lnTo>
                        <a:lnTo>
                          <a:pt x="8471" y="3451"/>
                        </a:lnTo>
                        <a:lnTo>
                          <a:pt x="5379" y="0"/>
                        </a:lnTo>
                        <a:lnTo>
                          <a:pt x="5633" y="1576"/>
                        </a:lnTo>
                        <a:lnTo>
                          <a:pt x="2795" y="2897"/>
                        </a:lnTo>
                        <a:lnTo>
                          <a:pt x="3642" y="5411"/>
                        </a:lnTo>
                        <a:lnTo>
                          <a:pt x="2668" y="6391"/>
                        </a:lnTo>
                        <a:lnTo>
                          <a:pt x="2033" y="4090"/>
                        </a:lnTo>
                        <a:lnTo>
                          <a:pt x="3092" y="937"/>
                        </a:lnTo>
                        <a:lnTo>
                          <a:pt x="0" y="5879"/>
                        </a:lnTo>
                        <a:close/>
                      </a:path>
                    </a:pathLst>
                  </a:custGeom>
                  <a:grpFill/>
                  <a:ln w="6350" cap="flat">
                    <a:noFill/>
                    <a:prstDash val="solid"/>
                    <a:round/>
                  </a:ln>
                  <a:effectLst/>
                </p:spPr>
                <p:txBody>
                  <a:bodyPr wrap="square" lIns="0" tIns="0" rIns="0" bIns="0" numCol="1" anchor="t">
                    <a:noAutofit/>
                  </a:bodyPr>
                  <a:lstStyle/>
                  <a:p>
                    <a:pPr defTabSz="1249345"/>
                    <a:endParaRPr sz="2200">
                      <a:latin typeface="FrutigerNext LT Medium"/>
                      <a:ea typeface="FrutigerNext LT Medium"/>
                      <a:cs typeface="FrutigerNext LT Medium"/>
                    </a:endParaRPr>
                  </a:p>
                </p:txBody>
              </p:sp>
            </p:grpSp>
          </p:grpSp>
        </p:grpSp>
      </p:grpSp>
      <p:pic>
        <p:nvPicPr>
          <p:cNvPr id="376" name="Picture 1" descr="C:\Users\c00102471\Desktop\证通股份有限公司.png"/>
          <p:cNvPicPr>
            <a:picLocks noChangeAspect="1" noChangeArrowheads="1"/>
          </p:cNvPicPr>
          <p:nvPr/>
        </p:nvPicPr>
        <p:blipFill>
          <a:blip r:embed="rId41" cstate="print"/>
          <a:srcRect/>
          <a:stretch>
            <a:fillRect/>
          </a:stretch>
        </p:blipFill>
        <p:spPr bwMode="auto">
          <a:xfrm>
            <a:off x="9409955" y="2493459"/>
            <a:ext cx="429397" cy="43227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52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比9深色 - EN.pptx" id="{0599797E-3C11-4A53-8E35-F66072F840A1}" vid="{5162FDC4-9540-4B09-9B1C-A848C7970DD6}"/>
    </a:ext>
  </a:extLst>
</a:theme>
</file>

<file path=ppt/theme/theme2.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9518</TotalTime>
  <Words>638</Words>
  <Application>Microsoft Office PowerPoint</Application>
  <PresentationFormat>Custom</PresentationFormat>
  <Paragraphs>118</Paragraphs>
  <Slides>8</Slides>
  <Notes>2</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8</vt:i4>
      </vt:variant>
    </vt:vector>
  </HeadingPairs>
  <TitlesOfParts>
    <vt:vector size="27" baseType="lpstr">
      <vt:lpstr>???? Bold</vt:lpstr>
      <vt:lpstr>Arial Unicode MS</vt:lpstr>
      <vt:lpstr>FrutigerNext LT Light</vt:lpstr>
      <vt:lpstr>FrutigerNext LT Medium</vt:lpstr>
      <vt:lpstr>Lucida Grande</vt:lpstr>
      <vt:lpstr>微软雅黑</vt:lpstr>
      <vt:lpstr>ＭＳ Ｐゴシック</vt:lpstr>
      <vt:lpstr>ＭＳ Ｐゴシック</vt:lpstr>
      <vt:lpstr>黑体</vt:lpstr>
      <vt:lpstr>宋体</vt:lpstr>
      <vt:lpstr>Arial</vt:lpstr>
      <vt:lpstr>Arial Bold</vt:lpstr>
      <vt:lpstr>Calibri</vt:lpstr>
      <vt:lpstr>Impact</vt:lpstr>
      <vt:lpstr>Wingdings</vt:lpstr>
      <vt:lpstr>2_封面01</vt:lpstr>
      <vt:lpstr>内容Copytext </vt:lpstr>
      <vt:lpstr>1_内容Copytext </vt:lpstr>
      <vt:lpstr>Thank you</vt:lpstr>
      <vt:lpstr>Облачные Решения в Финансовом Секторе</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Saidakmal Akbarov</cp:lastModifiedBy>
  <cp:revision>284</cp:revision>
  <dcterms:created xsi:type="dcterms:W3CDTF">2014-09-24T01:01:53Z</dcterms:created>
  <dcterms:modified xsi:type="dcterms:W3CDTF">2017-12-18T06:17:32Z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(3)LnZC7oz8To7Y22xH3O/e8/X6gkcAfRUeHpPKe9auJUq9yzXFzrGV+j1DVZzgI0EDzC0+5uAn
JRM3s2IrrRCN1xLLc5QCYMfFYASWKQEv6iy1EnUE8rYaLKTG6HQjCqbkdbEQ9AilA4wlcUGp
M+k9aV/YBB7bikGlSXRZgKrcuKUoPTRW/pwdIjDDNwoeATG48Nbp4PibsYPQdwtvyHcMCRzq
oFE7OBQURzIUP5l6z3</vt:lpwstr>
  </property>
  <property fmtid="{D5CDD505-2E9C-101B-9397-08002B2CF9AE}" pid="3" name="_new_ms_pID_725431">
    <vt:lpwstr>HT427Rj6lAztVHZEJkxSciTysHWHm3pp5pN5bdc8jI+R61LnM43/Id
OJR/5SFPGpxMNY+Ik687ggiaLVMQscvYPOkYpYvR1VHcjWO8LpQ8Jk53dz+OU+dlYUxEyVKl
nYzFJYTuHXU49As1XFzB/2i2wAX+Yjn1QhbYw+qyfxCE4z7K7zPku/WWV3NPVhG2wti/wSUD
AM0CoU+WY5x1lW5yWyWZ3mYynTqhsmvMoz2Q</vt:lpwstr>
  </property>
  <property fmtid="{D5CDD505-2E9C-101B-9397-08002B2CF9AE}" pid="4" name="_new_ms_pID_725432">
    <vt:lpwstr>of/ts7Wz4tkV5CWwOAx2QBtKm6tC/Xu4PptY
e8yjtgJI/F4gvLnqMJLIFc4L3zL3adNOX5ClTsL7BprpsyLPcNPaVLnaJJkx23gviqr0Df3e
</vt:lpwstr>
  </property>
  <property fmtid="{D5CDD505-2E9C-101B-9397-08002B2CF9AE}" pid="5" name="_2015_ms_pID_725343">
    <vt:lpwstr>(3)FgTiSWujxQy7hBO6l0fFub/xNmebIIta1ZeF2I1sX5ZAu7n0txsLqKmfh+2nQQFm0m9GwR2F
6cGcVSQBVvXZ0oMmIg8rUv+ZH+rzd1tjItXqEfAyrCM3L83/YGw5ZjuBB0N+LX9wJZyFL5F2
jY3+6I7TObjV/tlSEzJ3JmXgDtYQLvZLmcJpGakIt2YY0WpyPh3/T1fabAMJcGGOryL8XnRT
m9D3qFgM6Gk2dh/Tl3</vt:lpwstr>
  </property>
  <property fmtid="{D5CDD505-2E9C-101B-9397-08002B2CF9AE}" pid="6" name="_2015_ms_pID_7253431">
    <vt:lpwstr>+HqWUjFxPjoOYgGCsYjHd4Na/5zzFXjHgXTllsaxrcfrul3xasQYwF
jVQ7VrUxuPFp1ssKwPxaBmCV2GQmMaUCz5X7+RhwCyVoq1hTBGexIYXoY5blsyt1JY8jLrho
HEgO64j81J+OfN61Ok1JKE8M5lpVWfY0QyW1XT7WFB9BCpGP8W/LTj+ZPgrBDUIe0cnNKBm1
TDSQWZsINxi3jGRg1yKftiPryMqAso+YyaJA</vt:lpwstr>
  </property>
  <property fmtid="{D5CDD505-2E9C-101B-9397-08002B2CF9AE}" pid="7" name="_2015_ms_pID_7253432">
    <vt:lpwstr>hqxeo+ASQsouTPLi9jzjWLIAf6tM5zh90Xea
cKiXLv57qYqU4G0tBJz3nL3eF75jpA==</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1473300242</vt:lpwstr>
  </property>
</Properties>
</file>